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7" r:id="rId4"/>
  </p:sldMasterIdLst>
  <p:notesMasterIdLst>
    <p:notesMasterId r:id="rId11"/>
  </p:notesMasterIdLst>
  <p:sldIdLst>
    <p:sldId id="308" r:id="rId5"/>
    <p:sldId id="311" r:id="rId6"/>
    <p:sldId id="343" r:id="rId7"/>
    <p:sldId id="336" r:id="rId8"/>
    <p:sldId id="342" r:id="rId9"/>
    <p:sldId id="309" r:id="rId1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3791E5-40FF-10EF-36AE-8D8340C94409}" name="Pam Stuckless" initials="PS" userId="S::pamstuckless@hkpr.on.ca::bb70f389-4b7c-4216-ad15-cf55cb739a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B6B"/>
    <a:srgbClr val="325E89"/>
    <a:srgbClr val="929292"/>
    <a:srgbClr val="00A183"/>
    <a:srgbClr val="CA5A06"/>
    <a:srgbClr val="C8C0F6"/>
    <a:srgbClr val="009270"/>
    <a:srgbClr val="0E2B8D"/>
    <a:srgbClr val="FF3399"/>
    <a:srgbClr val="0F3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50BD7-6CBF-4A6A-8525-C1B1F80A8911}" v="1023" dt="2024-10-16T19:19:37.206"/>
    <p1510:client id="{A28D9542-513B-46CD-A0EF-1AB0A7C505FB}" v="185" dt="2024-10-16T19:32:52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056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 Natalie Bocking" userId="aeede07c-4379-4a02-aa60-628f983c96c6" providerId="ADAL" clId="{554CE6D9-886E-42E6-BB28-1C66AF10EBEF}"/>
    <pc:docChg chg="custSel addSld delSld modSld">
      <pc:chgData name="Dr Natalie Bocking" userId="aeede07c-4379-4a02-aa60-628f983c96c6" providerId="ADAL" clId="{554CE6D9-886E-42E6-BB28-1C66AF10EBEF}" dt="2024-06-20T00:06:44.054" v="1532" actId="1076"/>
      <pc:docMkLst>
        <pc:docMk/>
      </pc:docMkLst>
      <pc:sldChg chg="modSp mod">
        <pc:chgData name="Dr Natalie Bocking" userId="aeede07c-4379-4a02-aa60-628f983c96c6" providerId="ADAL" clId="{554CE6D9-886E-42E6-BB28-1C66AF10EBEF}" dt="2024-06-13T20:07:28.820" v="12" actId="20577"/>
        <pc:sldMkLst>
          <pc:docMk/>
          <pc:sldMk cId="2271105586" sldId="308"/>
        </pc:sldMkLst>
        <pc:spChg chg="mod">
          <ac:chgData name="Dr Natalie Bocking" userId="aeede07c-4379-4a02-aa60-628f983c96c6" providerId="ADAL" clId="{554CE6D9-886E-42E6-BB28-1C66AF10EBEF}" dt="2024-06-13T20:07:28.820" v="12" actId="20577"/>
          <ac:spMkLst>
            <pc:docMk/>
            <pc:sldMk cId="2271105586" sldId="308"/>
            <ac:spMk id="3" creationId="{C5E2CD62-32EB-7DF9-7299-F19B05B39FAA}"/>
          </ac:spMkLst>
        </pc:spChg>
      </pc:sldChg>
      <pc:sldChg chg="modSp mod">
        <pc:chgData name="Dr Natalie Bocking" userId="aeede07c-4379-4a02-aa60-628f983c96c6" providerId="ADAL" clId="{554CE6D9-886E-42E6-BB28-1C66AF10EBEF}" dt="2024-06-19T18:33:09.067" v="352" actId="20577"/>
        <pc:sldMkLst>
          <pc:docMk/>
          <pc:sldMk cId="2613137702" sldId="311"/>
        </pc:sldMkLst>
        <pc:spChg chg="mod">
          <ac:chgData name="Dr Natalie Bocking" userId="aeede07c-4379-4a02-aa60-628f983c96c6" providerId="ADAL" clId="{554CE6D9-886E-42E6-BB28-1C66AF10EBEF}" dt="2024-06-19T18:33:09.067" v="352" actId="20577"/>
          <ac:spMkLst>
            <pc:docMk/>
            <pc:sldMk cId="2613137702" sldId="311"/>
            <ac:spMk id="3" creationId="{24BA6C34-9851-FB98-62D1-90754CF1703B}"/>
          </ac:spMkLst>
        </pc:spChg>
      </pc:sldChg>
      <pc:sldChg chg="del">
        <pc:chgData name="Dr Natalie Bocking" userId="aeede07c-4379-4a02-aa60-628f983c96c6" providerId="ADAL" clId="{554CE6D9-886E-42E6-BB28-1C66AF10EBEF}" dt="2024-06-13T20:08:09.334" v="140" actId="47"/>
        <pc:sldMkLst>
          <pc:docMk/>
          <pc:sldMk cId="233232301" sldId="332"/>
        </pc:sldMkLst>
      </pc:sldChg>
      <pc:sldChg chg="del">
        <pc:chgData name="Dr Natalie Bocking" userId="aeede07c-4379-4a02-aa60-628f983c96c6" providerId="ADAL" clId="{554CE6D9-886E-42E6-BB28-1C66AF10EBEF}" dt="2024-06-13T20:08:13.893" v="141" actId="47"/>
        <pc:sldMkLst>
          <pc:docMk/>
          <pc:sldMk cId="2314002323" sldId="333"/>
        </pc:sldMkLst>
      </pc:sldChg>
      <pc:sldChg chg="del">
        <pc:chgData name="Dr Natalie Bocking" userId="aeede07c-4379-4a02-aa60-628f983c96c6" providerId="ADAL" clId="{554CE6D9-886E-42E6-BB28-1C66AF10EBEF}" dt="2024-06-13T20:08:08.552" v="139" actId="47"/>
        <pc:sldMkLst>
          <pc:docMk/>
          <pc:sldMk cId="3891333491" sldId="334"/>
        </pc:sldMkLst>
      </pc:sldChg>
      <pc:sldChg chg="addSp modSp mod">
        <pc:chgData name="Dr Natalie Bocking" userId="aeede07c-4379-4a02-aa60-628f983c96c6" providerId="ADAL" clId="{554CE6D9-886E-42E6-BB28-1C66AF10EBEF}" dt="2024-06-20T00:06:44.054" v="1532" actId="1076"/>
        <pc:sldMkLst>
          <pc:docMk/>
          <pc:sldMk cId="1451848615" sldId="335"/>
        </pc:sldMkLst>
        <pc:spChg chg="mod">
          <ac:chgData name="Dr Natalie Bocking" userId="aeede07c-4379-4a02-aa60-628f983c96c6" providerId="ADAL" clId="{554CE6D9-886E-42E6-BB28-1C66AF10EBEF}" dt="2024-06-13T20:08:21.728" v="173" actId="20577"/>
          <ac:spMkLst>
            <pc:docMk/>
            <pc:sldMk cId="1451848615" sldId="335"/>
            <ac:spMk id="2" creationId="{5DD2040B-7E40-12EE-EA08-AFAAF5C59A2E}"/>
          </ac:spMkLst>
        </pc:spChg>
        <pc:spChg chg="mod">
          <ac:chgData name="Dr Natalie Bocking" userId="aeede07c-4379-4a02-aa60-628f983c96c6" providerId="ADAL" clId="{554CE6D9-886E-42E6-BB28-1C66AF10EBEF}" dt="2024-06-19T18:57:04.395" v="1510" actId="20577"/>
          <ac:spMkLst>
            <pc:docMk/>
            <pc:sldMk cId="1451848615" sldId="335"/>
            <ac:spMk id="3" creationId="{603543CD-6C23-25C6-26E6-41B7B57F9450}"/>
          </ac:spMkLst>
        </pc:spChg>
        <pc:picChg chg="add mod modCrop">
          <ac:chgData name="Dr Natalie Bocking" userId="aeede07c-4379-4a02-aa60-628f983c96c6" providerId="ADAL" clId="{554CE6D9-886E-42E6-BB28-1C66AF10EBEF}" dt="2024-06-20T00:06:44.054" v="1532" actId="1076"/>
          <ac:picMkLst>
            <pc:docMk/>
            <pc:sldMk cId="1451848615" sldId="335"/>
            <ac:picMk id="6" creationId="{AB85E883-190E-C5D1-9380-4E947CF29C62}"/>
          </ac:picMkLst>
        </pc:picChg>
      </pc:sldChg>
      <pc:sldChg chg="modSp new mod">
        <pc:chgData name="Dr Natalie Bocking" userId="aeede07c-4379-4a02-aa60-628f983c96c6" providerId="ADAL" clId="{554CE6D9-886E-42E6-BB28-1C66AF10EBEF}" dt="2024-06-19T19:00:12.294" v="1522" actId="20577"/>
        <pc:sldMkLst>
          <pc:docMk/>
          <pc:sldMk cId="326830247" sldId="336"/>
        </pc:sldMkLst>
        <pc:spChg chg="mod">
          <ac:chgData name="Dr Natalie Bocking" userId="aeede07c-4379-4a02-aa60-628f983c96c6" providerId="ADAL" clId="{554CE6D9-886E-42E6-BB28-1C66AF10EBEF}" dt="2024-06-13T20:09:00.986" v="351" actId="20577"/>
          <ac:spMkLst>
            <pc:docMk/>
            <pc:sldMk cId="326830247" sldId="336"/>
            <ac:spMk id="2" creationId="{D105CA3B-F9DC-D9C7-2140-B6EBB624A798}"/>
          </ac:spMkLst>
        </pc:spChg>
        <pc:spChg chg="mod">
          <ac:chgData name="Dr Natalie Bocking" userId="aeede07c-4379-4a02-aa60-628f983c96c6" providerId="ADAL" clId="{554CE6D9-886E-42E6-BB28-1C66AF10EBEF}" dt="2024-06-19T19:00:12.294" v="1522" actId="20577"/>
          <ac:spMkLst>
            <pc:docMk/>
            <pc:sldMk cId="326830247" sldId="336"/>
            <ac:spMk id="3" creationId="{002F17EE-057A-9238-9C3E-ACCF715B32A9}"/>
          </ac:spMkLst>
        </pc:spChg>
      </pc:sldChg>
      <pc:sldChg chg="addSp delSp modSp new mod">
        <pc:chgData name="Dr Natalie Bocking" userId="aeede07c-4379-4a02-aa60-628f983c96c6" providerId="ADAL" clId="{554CE6D9-886E-42E6-BB28-1C66AF10EBEF}" dt="2024-06-20T00:01:16.577" v="1523" actId="478"/>
        <pc:sldMkLst>
          <pc:docMk/>
          <pc:sldMk cId="968139873" sldId="337"/>
        </pc:sldMkLst>
        <pc:spChg chg="mod">
          <ac:chgData name="Dr Natalie Bocking" userId="aeede07c-4379-4a02-aa60-628f983c96c6" providerId="ADAL" clId="{554CE6D9-886E-42E6-BB28-1C66AF10EBEF}" dt="2024-06-19T18:38:08.868" v="634" actId="20577"/>
          <ac:spMkLst>
            <pc:docMk/>
            <pc:sldMk cId="968139873" sldId="337"/>
            <ac:spMk id="2" creationId="{F3AFAB57-7767-829B-654D-BCCF13F8F8D9}"/>
          </ac:spMkLst>
        </pc:spChg>
        <pc:spChg chg="del">
          <ac:chgData name="Dr Natalie Bocking" userId="aeede07c-4379-4a02-aa60-628f983c96c6" providerId="ADAL" clId="{554CE6D9-886E-42E6-BB28-1C66AF10EBEF}" dt="2024-06-20T00:01:16.577" v="1523" actId="478"/>
          <ac:spMkLst>
            <pc:docMk/>
            <pc:sldMk cId="968139873" sldId="337"/>
            <ac:spMk id="3" creationId="{715566F0-B868-5678-B969-6DDA164AFAEE}"/>
          </ac:spMkLst>
        </pc:spChg>
        <pc:picChg chg="add mod modCrop">
          <ac:chgData name="Dr Natalie Bocking" userId="aeede07c-4379-4a02-aa60-628f983c96c6" providerId="ADAL" clId="{554CE6D9-886E-42E6-BB28-1C66AF10EBEF}" dt="2024-06-19T18:39:28.970" v="647" actId="1076"/>
          <ac:picMkLst>
            <pc:docMk/>
            <pc:sldMk cId="968139873" sldId="337"/>
            <ac:picMk id="6" creationId="{56D81097-2CE4-3FB1-D51D-E5A4968F5891}"/>
          </ac:picMkLst>
        </pc:picChg>
      </pc:sldChg>
      <pc:sldChg chg="addSp delSp modSp new mod">
        <pc:chgData name="Dr Natalie Bocking" userId="aeede07c-4379-4a02-aa60-628f983c96c6" providerId="ADAL" clId="{554CE6D9-886E-42E6-BB28-1C66AF10EBEF}" dt="2024-06-20T00:01:21.554" v="1524" actId="478"/>
        <pc:sldMkLst>
          <pc:docMk/>
          <pc:sldMk cId="729822588" sldId="338"/>
        </pc:sldMkLst>
        <pc:spChg chg="mod">
          <ac:chgData name="Dr Natalie Bocking" userId="aeede07c-4379-4a02-aa60-628f983c96c6" providerId="ADAL" clId="{554CE6D9-886E-42E6-BB28-1C66AF10EBEF}" dt="2024-06-19T18:39:38.256" v="664" actId="20577"/>
          <ac:spMkLst>
            <pc:docMk/>
            <pc:sldMk cId="729822588" sldId="338"/>
            <ac:spMk id="2" creationId="{DB44077F-5954-F262-9A26-0D537E464F1A}"/>
          </ac:spMkLst>
        </pc:spChg>
        <pc:spChg chg="del">
          <ac:chgData name="Dr Natalie Bocking" userId="aeede07c-4379-4a02-aa60-628f983c96c6" providerId="ADAL" clId="{554CE6D9-886E-42E6-BB28-1C66AF10EBEF}" dt="2024-06-20T00:01:21.554" v="1524" actId="478"/>
          <ac:spMkLst>
            <pc:docMk/>
            <pc:sldMk cId="729822588" sldId="338"/>
            <ac:spMk id="3" creationId="{3F1F5E5C-2993-49E3-FEA3-9081458C2AFC}"/>
          </ac:spMkLst>
        </pc:spChg>
        <pc:picChg chg="add mod modCrop">
          <ac:chgData name="Dr Natalie Bocking" userId="aeede07c-4379-4a02-aa60-628f983c96c6" providerId="ADAL" clId="{554CE6D9-886E-42E6-BB28-1C66AF10EBEF}" dt="2024-06-19T18:41:39.725" v="673" actId="14100"/>
          <ac:picMkLst>
            <pc:docMk/>
            <pc:sldMk cId="729822588" sldId="338"/>
            <ac:picMk id="6" creationId="{34D21022-D0B4-B31E-00B5-62176DF9A6D9}"/>
          </ac:picMkLst>
        </pc:picChg>
      </pc:sldChg>
      <pc:sldChg chg="addSp modSp new mod">
        <pc:chgData name="Dr Natalie Bocking" userId="aeede07c-4379-4a02-aa60-628f983c96c6" providerId="ADAL" clId="{554CE6D9-886E-42E6-BB28-1C66AF10EBEF}" dt="2024-06-19T18:42:43.743" v="697" actId="1076"/>
        <pc:sldMkLst>
          <pc:docMk/>
          <pc:sldMk cId="4244795431" sldId="339"/>
        </pc:sldMkLst>
        <pc:spChg chg="mod">
          <ac:chgData name="Dr Natalie Bocking" userId="aeede07c-4379-4a02-aa60-628f983c96c6" providerId="ADAL" clId="{554CE6D9-886E-42E6-BB28-1C66AF10EBEF}" dt="2024-06-19T18:42:12.667" v="688" actId="20577"/>
          <ac:spMkLst>
            <pc:docMk/>
            <pc:sldMk cId="4244795431" sldId="339"/>
            <ac:spMk id="2" creationId="{FD405C9D-42B9-2548-A2CC-651DF72851EA}"/>
          </ac:spMkLst>
        </pc:spChg>
        <pc:picChg chg="add mod modCrop">
          <ac:chgData name="Dr Natalie Bocking" userId="aeede07c-4379-4a02-aa60-628f983c96c6" providerId="ADAL" clId="{554CE6D9-886E-42E6-BB28-1C66AF10EBEF}" dt="2024-06-19T18:42:43.743" v="697" actId="1076"/>
          <ac:picMkLst>
            <pc:docMk/>
            <pc:sldMk cId="4244795431" sldId="339"/>
            <ac:picMk id="6" creationId="{C431377E-DBAD-24ED-D7DF-06C755975423}"/>
          </ac:picMkLst>
        </pc:picChg>
      </pc:sldChg>
      <pc:sldChg chg="modSp new mod">
        <pc:chgData name="Dr Natalie Bocking" userId="aeede07c-4379-4a02-aa60-628f983c96c6" providerId="ADAL" clId="{554CE6D9-886E-42E6-BB28-1C66AF10EBEF}" dt="2024-06-19T18:50:41.301" v="1456" actId="20577"/>
        <pc:sldMkLst>
          <pc:docMk/>
          <pc:sldMk cId="3621780357" sldId="340"/>
        </pc:sldMkLst>
        <pc:spChg chg="mod">
          <ac:chgData name="Dr Natalie Bocking" userId="aeede07c-4379-4a02-aa60-628f983c96c6" providerId="ADAL" clId="{554CE6D9-886E-42E6-BB28-1C66AF10EBEF}" dt="2024-06-19T18:43:57.798" v="714" actId="20577"/>
          <ac:spMkLst>
            <pc:docMk/>
            <pc:sldMk cId="3621780357" sldId="340"/>
            <ac:spMk id="2" creationId="{32C7AB9C-B698-4C77-05B4-13628B1BF96E}"/>
          </ac:spMkLst>
        </pc:spChg>
        <pc:spChg chg="mod">
          <ac:chgData name="Dr Natalie Bocking" userId="aeede07c-4379-4a02-aa60-628f983c96c6" providerId="ADAL" clId="{554CE6D9-886E-42E6-BB28-1C66AF10EBEF}" dt="2024-06-19T18:50:41.301" v="1456" actId="20577"/>
          <ac:spMkLst>
            <pc:docMk/>
            <pc:sldMk cId="3621780357" sldId="340"/>
            <ac:spMk id="3" creationId="{BF6BB73A-A2C6-1611-AED6-F53738AB08E7}"/>
          </ac:spMkLst>
        </pc:spChg>
      </pc:sldChg>
    </pc:docChg>
  </pc:docChgLst>
  <pc:docChgLst>
    <pc:chgData name="Michelle McWalters" userId="9de9e905-791b-4292-b4b2-f2cce5abddb7" providerId="ADAL" clId="{51E50BD7-6CBF-4A6A-8525-C1B1F80A8911}"/>
    <pc:docChg chg="undo redo custSel addSld delSld modSld sldOrd">
      <pc:chgData name="Michelle McWalters" userId="9de9e905-791b-4292-b4b2-f2cce5abddb7" providerId="ADAL" clId="{51E50BD7-6CBF-4A6A-8525-C1B1F80A8911}" dt="2024-10-16T19:19:37.206" v="2011" actId="20577"/>
      <pc:docMkLst>
        <pc:docMk/>
      </pc:docMkLst>
      <pc:sldChg chg="modSp mod">
        <pc:chgData name="Michelle McWalters" userId="9de9e905-791b-4292-b4b2-f2cce5abddb7" providerId="ADAL" clId="{51E50BD7-6CBF-4A6A-8525-C1B1F80A8911}" dt="2024-10-16T19:19:37.206" v="2011" actId="20577"/>
        <pc:sldMkLst>
          <pc:docMk/>
          <pc:sldMk cId="2613137702" sldId="311"/>
        </pc:sldMkLst>
        <pc:spChg chg="mod">
          <ac:chgData name="Michelle McWalters" userId="9de9e905-791b-4292-b4b2-f2cce5abddb7" providerId="ADAL" clId="{51E50BD7-6CBF-4A6A-8525-C1B1F80A8911}" dt="2024-10-16T14:35:53.991" v="903" actId="20577"/>
          <ac:spMkLst>
            <pc:docMk/>
            <pc:sldMk cId="2613137702" sldId="311"/>
            <ac:spMk id="2" creationId="{CBBAB26E-A2B1-603F-02B4-2CDE23CE4C08}"/>
          </ac:spMkLst>
        </pc:spChg>
        <pc:spChg chg="mod">
          <ac:chgData name="Michelle McWalters" userId="9de9e905-791b-4292-b4b2-f2cce5abddb7" providerId="ADAL" clId="{51E50BD7-6CBF-4A6A-8525-C1B1F80A8911}" dt="2024-10-16T19:19:37.206" v="2011" actId="20577"/>
          <ac:spMkLst>
            <pc:docMk/>
            <pc:sldMk cId="2613137702" sldId="311"/>
            <ac:spMk id="3" creationId="{24BA6C34-9851-FB98-62D1-90754CF1703B}"/>
          </ac:spMkLst>
        </pc:spChg>
      </pc:sldChg>
      <pc:sldChg chg="del">
        <pc:chgData name="Michelle McWalters" userId="9de9e905-791b-4292-b4b2-f2cce5abddb7" providerId="ADAL" clId="{51E50BD7-6CBF-4A6A-8525-C1B1F80A8911}" dt="2024-10-16T13:53:12.863" v="503" actId="47"/>
        <pc:sldMkLst>
          <pc:docMk/>
          <pc:sldMk cId="1378349286" sldId="315"/>
        </pc:sldMkLst>
      </pc:sldChg>
      <pc:sldChg chg="addSp modSp mod">
        <pc:chgData name="Michelle McWalters" userId="9de9e905-791b-4292-b4b2-f2cce5abddb7" providerId="ADAL" clId="{51E50BD7-6CBF-4A6A-8525-C1B1F80A8911}" dt="2024-10-16T19:19:28.638" v="1988" actId="20577"/>
        <pc:sldMkLst>
          <pc:docMk/>
          <pc:sldMk cId="2090731865" sldId="336"/>
        </pc:sldMkLst>
        <pc:spChg chg="mod">
          <ac:chgData name="Michelle McWalters" userId="9de9e905-791b-4292-b4b2-f2cce5abddb7" providerId="ADAL" clId="{51E50BD7-6CBF-4A6A-8525-C1B1F80A8911}" dt="2024-10-16T15:38:21.383" v="1169" actId="20577"/>
          <ac:spMkLst>
            <pc:docMk/>
            <pc:sldMk cId="2090731865" sldId="336"/>
            <ac:spMk id="2" creationId="{0F6CD8D4-9AD4-28AA-C28C-52A192040DF2}"/>
          </ac:spMkLst>
        </pc:spChg>
        <pc:spChg chg="mod">
          <ac:chgData name="Michelle McWalters" userId="9de9e905-791b-4292-b4b2-f2cce5abddb7" providerId="ADAL" clId="{51E50BD7-6CBF-4A6A-8525-C1B1F80A8911}" dt="2024-10-16T19:19:28.638" v="1988" actId="20577"/>
          <ac:spMkLst>
            <pc:docMk/>
            <pc:sldMk cId="2090731865" sldId="336"/>
            <ac:spMk id="3" creationId="{C88ED1AE-91BC-7781-A4F0-E47490CCD338}"/>
          </ac:spMkLst>
        </pc:spChg>
        <pc:spChg chg="add mod">
          <ac:chgData name="Michelle McWalters" userId="9de9e905-791b-4292-b4b2-f2cce5abddb7" providerId="ADAL" clId="{51E50BD7-6CBF-4A6A-8525-C1B1F80A8911}" dt="2024-10-16T19:14:29.500" v="1970" actId="1076"/>
          <ac:spMkLst>
            <pc:docMk/>
            <pc:sldMk cId="2090731865" sldId="336"/>
            <ac:spMk id="7" creationId="{84624A65-5CA1-F006-F6BA-E2E5F76496AA}"/>
          </ac:spMkLst>
        </pc:spChg>
        <pc:spChg chg="add mod">
          <ac:chgData name="Michelle McWalters" userId="9de9e905-791b-4292-b4b2-f2cce5abddb7" providerId="ADAL" clId="{51E50BD7-6CBF-4A6A-8525-C1B1F80A8911}" dt="2024-10-16T19:14:46.460" v="1972" actId="1076"/>
          <ac:spMkLst>
            <pc:docMk/>
            <pc:sldMk cId="2090731865" sldId="336"/>
            <ac:spMk id="9" creationId="{DC34B624-5961-0487-9789-3AD89B59BEE7}"/>
          </ac:spMkLst>
        </pc:spChg>
        <pc:picChg chg="add mod">
          <ac:chgData name="Michelle McWalters" userId="9de9e905-791b-4292-b4b2-f2cce5abddb7" providerId="ADAL" clId="{51E50BD7-6CBF-4A6A-8525-C1B1F80A8911}" dt="2024-10-16T19:15:24.133" v="1979" actId="1076"/>
          <ac:picMkLst>
            <pc:docMk/>
            <pc:sldMk cId="2090731865" sldId="336"/>
            <ac:picMk id="5" creationId="{58B942EF-8FFA-A5BA-ABFB-7EC9B37146EE}"/>
          </ac:picMkLst>
        </pc:picChg>
        <pc:picChg chg="add mod">
          <ac:chgData name="Michelle McWalters" userId="9de9e905-791b-4292-b4b2-f2cce5abddb7" providerId="ADAL" clId="{51E50BD7-6CBF-4A6A-8525-C1B1F80A8911}" dt="2024-10-16T19:15:12.541" v="1978" actId="1076"/>
          <ac:picMkLst>
            <pc:docMk/>
            <pc:sldMk cId="2090731865" sldId="336"/>
            <ac:picMk id="6" creationId="{54422FAF-EA07-53CD-01F6-3B904770BDFE}"/>
          </ac:picMkLst>
        </pc:picChg>
        <pc:picChg chg="add mod">
          <ac:chgData name="Michelle McWalters" userId="9de9e905-791b-4292-b4b2-f2cce5abddb7" providerId="ADAL" clId="{51E50BD7-6CBF-4A6A-8525-C1B1F80A8911}" dt="2024-10-16T19:15:01.317" v="1976" actId="1076"/>
          <ac:picMkLst>
            <pc:docMk/>
            <pc:sldMk cId="2090731865" sldId="336"/>
            <ac:picMk id="8" creationId="{393779F7-D49D-65A4-D8B3-0D619F24B282}"/>
          </ac:picMkLst>
        </pc:picChg>
      </pc:sldChg>
      <pc:sldChg chg="del">
        <pc:chgData name="Michelle McWalters" userId="9de9e905-791b-4292-b4b2-f2cce5abddb7" providerId="ADAL" clId="{51E50BD7-6CBF-4A6A-8525-C1B1F80A8911}" dt="2024-10-16T13:53:11.875" v="502" actId="47"/>
        <pc:sldMkLst>
          <pc:docMk/>
          <pc:sldMk cId="3734526042" sldId="337"/>
        </pc:sldMkLst>
      </pc:sldChg>
      <pc:sldChg chg="modSp mod">
        <pc:chgData name="Michelle McWalters" userId="9de9e905-791b-4292-b4b2-f2cce5abddb7" providerId="ADAL" clId="{51E50BD7-6CBF-4A6A-8525-C1B1F80A8911}" dt="2024-10-16T16:49:29.529" v="1943" actId="20577"/>
        <pc:sldMkLst>
          <pc:docMk/>
          <pc:sldMk cId="3011307451" sldId="338"/>
        </pc:sldMkLst>
        <pc:spChg chg="mod">
          <ac:chgData name="Michelle McWalters" userId="9de9e905-791b-4292-b4b2-f2cce5abddb7" providerId="ADAL" clId="{51E50BD7-6CBF-4A6A-8525-C1B1F80A8911}" dt="2024-10-16T13:54:28.368" v="545" actId="20577"/>
          <ac:spMkLst>
            <pc:docMk/>
            <pc:sldMk cId="3011307451" sldId="338"/>
            <ac:spMk id="2" creationId="{7C9888AB-DEA0-B880-21E3-8005914070F6}"/>
          </ac:spMkLst>
        </pc:spChg>
        <pc:spChg chg="mod">
          <ac:chgData name="Michelle McWalters" userId="9de9e905-791b-4292-b4b2-f2cce5abddb7" providerId="ADAL" clId="{51E50BD7-6CBF-4A6A-8525-C1B1F80A8911}" dt="2024-10-16T16:49:29.529" v="1943" actId="20577"/>
          <ac:spMkLst>
            <pc:docMk/>
            <pc:sldMk cId="3011307451" sldId="338"/>
            <ac:spMk id="3" creationId="{A9A1B2E4-4FDA-68C3-0B66-E32289EB1300}"/>
          </ac:spMkLst>
        </pc:spChg>
      </pc:sldChg>
      <pc:sldChg chg="del">
        <pc:chgData name="Michelle McWalters" userId="9de9e905-791b-4292-b4b2-f2cce5abddb7" providerId="ADAL" clId="{51E50BD7-6CBF-4A6A-8525-C1B1F80A8911}" dt="2024-10-16T13:53:23.737" v="506" actId="47"/>
        <pc:sldMkLst>
          <pc:docMk/>
          <pc:sldMk cId="2144169114" sldId="339"/>
        </pc:sldMkLst>
      </pc:sldChg>
      <pc:sldChg chg="ord">
        <pc:chgData name="Michelle McWalters" userId="9de9e905-791b-4292-b4b2-f2cce5abddb7" providerId="ADAL" clId="{51E50BD7-6CBF-4A6A-8525-C1B1F80A8911}" dt="2024-10-16T13:53:21.537" v="505"/>
        <pc:sldMkLst>
          <pc:docMk/>
          <pc:sldMk cId="708084548" sldId="340"/>
        </pc:sldMkLst>
      </pc:sldChg>
      <pc:sldChg chg="addSp delSp modSp new add del mod ord">
        <pc:chgData name="Michelle McWalters" userId="9de9e905-791b-4292-b4b2-f2cce5abddb7" providerId="ADAL" clId="{51E50BD7-6CBF-4A6A-8525-C1B1F80A8911}" dt="2024-10-16T15:49:03.535" v="1486" actId="47"/>
        <pc:sldMkLst>
          <pc:docMk/>
          <pc:sldMk cId="557625577" sldId="341"/>
        </pc:sldMkLst>
        <pc:spChg chg="mod">
          <ac:chgData name="Michelle McWalters" userId="9de9e905-791b-4292-b4b2-f2cce5abddb7" providerId="ADAL" clId="{51E50BD7-6CBF-4A6A-8525-C1B1F80A8911}" dt="2024-10-16T13:55:43.591" v="603" actId="14100"/>
          <ac:spMkLst>
            <pc:docMk/>
            <pc:sldMk cId="557625577" sldId="341"/>
            <ac:spMk id="2" creationId="{B5854ACA-5205-8803-F901-5B68A5F3A203}"/>
          </ac:spMkLst>
        </pc:spChg>
        <pc:spChg chg="del">
          <ac:chgData name="Michelle McWalters" userId="9de9e905-791b-4292-b4b2-f2cce5abddb7" providerId="ADAL" clId="{51E50BD7-6CBF-4A6A-8525-C1B1F80A8911}" dt="2024-10-16T13:55:25.929" v="552" actId="22"/>
          <ac:spMkLst>
            <pc:docMk/>
            <pc:sldMk cId="557625577" sldId="341"/>
            <ac:spMk id="3" creationId="{4CBCA133-B2FE-1CEC-40C2-36BF8F7BB0E6}"/>
          </ac:spMkLst>
        </pc:spChg>
        <pc:picChg chg="add mod ord">
          <ac:chgData name="Michelle McWalters" userId="9de9e905-791b-4292-b4b2-f2cce5abddb7" providerId="ADAL" clId="{51E50BD7-6CBF-4A6A-8525-C1B1F80A8911}" dt="2024-10-16T13:55:58.938" v="608" actId="1076"/>
          <ac:picMkLst>
            <pc:docMk/>
            <pc:sldMk cId="557625577" sldId="341"/>
            <ac:picMk id="6" creationId="{C0C9FD70-34B1-FD26-0670-BF69FBECA66E}"/>
          </ac:picMkLst>
        </pc:picChg>
      </pc:sldChg>
      <pc:sldChg chg="addSp delSp modSp new mod">
        <pc:chgData name="Michelle McWalters" userId="9de9e905-791b-4292-b4b2-f2cce5abddb7" providerId="ADAL" clId="{51E50BD7-6CBF-4A6A-8525-C1B1F80A8911}" dt="2024-10-16T18:34:32.674" v="1947" actId="14861"/>
        <pc:sldMkLst>
          <pc:docMk/>
          <pc:sldMk cId="3485835964" sldId="342"/>
        </pc:sldMkLst>
        <pc:spChg chg="mod">
          <ac:chgData name="Michelle McWalters" userId="9de9e905-791b-4292-b4b2-f2cce5abddb7" providerId="ADAL" clId="{51E50BD7-6CBF-4A6A-8525-C1B1F80A8911}" dt="2024-10-16T16:35:46.088" v="1696" actId="20577"/>
          <ac:spMkLst>
            <pc:docMk/>
            <pc:sldMk cId="3485835964" sldId="342"/>
            <ac:spMk id="2" creationId="{74B77B69-4478-130E-6DF1-64EFFF70A1ED}"/>
          </ac:spMkLst>
        </pc:spChg>
        <pc:spChg chg="del">
          <ac:chgData name="Michelle McWalters" userId="9de9e905-791b-4292-b4b2-f2cce5abddb7" providerId="ADAL" clId="{51E50BD7-6CBF-4A6A-8525-C1B1F80A8911}" dt="2024-10-16T14:07:08.171" v="870"/>
          <ac:spMkLst>
            <pc:docMk/>
            <pc:sldMk cId="3485835964" sldId="342"/>
            <ac:spMk id="3" creationId="{0D362855-17D2-5875-99D9-6B21F59DF5AD}"/>
          </ac:spMkLst>
        </pc:spChg>
        <pc:spChg chg="add del mod">
          <ac:chgData name="Michelle McWalters" userId="9de9e905-791b-4292-b4b2-f2cce5abddb7" providerId="ADAL" clId="{51E50BD7-6CBF-4A6A-8525-C1B1F80A8911}" dt="2024-10-16T16:43:03.225" v="1800" actId="478"/>
          <ac:spMkLst>
            <pc:docMk/>
            <pc:sldMk cId="3485835964" sldId="342"/>
            <ac:spMk id="5" creationId="{379264FC-D996-0FBE-096B-0B6078061DFF}"/>
          </ac:spMkLst>
        </pc:spChg>
        <pc:spChg chg="add del mod">
          <ac:chgData name="Michelle McWalters" userId="9de9e905-791b-4292-b4b2-f2cce5abddb7" providerId="ADAL" clId="{51E50BD7-6CBF-4A6A-8525-C1B1F80A8911}" dt="2024-10-16T16:43:49.761" v="1804" actId="478"/>
          <ac:spMkLst>
            <pc:docMk/>
            <pc:sldMk cId="3485835964" sldId="342"/>
            <ac:spMk id="12" creationId="{7A4E0FFC-ED40-BB5F-0895-5030CF06B4CE}"/>
          </ac:spMkLst>
        </pc:spChg>
        <pc:picChg chg="add mod modCrop">
          <ac:chgData name="Michelle McWalters" userId="9de9e905-791b-4292-b4b2-f2cce5abddb7" providerId="ADAL" clId="{51E50BD7-6CBF-4A6A-8525-C1B1F80A8911}" dt="2024-10-16T18:33:32.921" v="1945" actId="14861"/>
          <ac:picMkLst>
            <pc:docMk/>
            <pc:sldMk cId="3485835964" sldId="342"/>
            <ac:picMk id="3" creationId="{C3DE484C-99D2-9141-DC05-C11D1EFDC898}"/>
          </ac:picMkLst>
        </pc:picChg>
        <pc:picChg chg="add mod modCrop">
          <ac:chgData name="Michelle McWalters" userId="9de9e905-791b-4292-b4b2-f2cce5abddb7" providerId="ADAL" clId="{51E50BD7-6CBF-4A6A-8525-C1B1F80A8911}" dt="2024-10-16T18:34:22.370" v="1946" actId="14861"/>
          <ac:picMkLst>
            <pc:docMk/>
            <pc:sldMk cId="3485835964" sldId="342"/>
            <ac:picMk id="6" creationId="{6127B463-E1B3-48ED-8F66-7D83D46E117D}"/>
          </ac:picMkLst>
        </pc:picChg>
        <pc:picChg chg="add mod modCrop">
          <ac:chgData name="Michelle McWalters" userId="9de9e905-791b-4292-b4b2-f2cce5abddb7" providerId="ADAL" clId="{51E50BD7-6CBF-4A6A-8525-C1B1F80A8911}" dt="2024-10-16T18:34:32.674" v="1947" actId="14861"/>
          <ac:picMkLst>
            <pc:docMk/>
            <pc:sldMk cId="3485835964" sldId="342"/>
            <ac:picMk id="7" creationId="{7268A533-33E2-1BDB-1669-B9C74D18E867}"/>
          </ac:picMkLst>
        </pc:picChg>
        <pc:picChg chg="add mod modCrop">
          <ac:chgData name="Michelle McWalters" userId="9de9e905-791b-4292-b4b2-f2cce5abddb7" providerId="ADAL" clId="{51E50BD7-6CBF-4A6A-8525-C1B1F80A8911}" dt="2024-10-16T18:34:32.674" v="1947" actId="14861"/>
          <ac:picMkLst>
            <pc:docMk/>
            <pc:sldMk cId="3485835964" sldId="342"/>
            <ac:picMk id="8" creationId="{2BC5C6ED-D6E6-2904-4AC2-9F8B53166A47}"/>
          </ac:picMkLst>
        </pc:picChg>
        <pc:picChg chg="add del mod modCrop">
          <ac:chgData name="Michelle McWalters" userId="9de9e905-791b-4292-b4b2-f2cce5abddb7" providerId="ADAL" clId="{51E50BD7-6CBF-4A6A-8525-C1B1F80A8911}" dt="2024-10-16T16:41:21.319" v="1787" actId="478"/>
          <ac:picMkLst>
            <pc:docMk/>
            <pc:sldMk cId="3485835964" sldId="342"/>
            <ac:picMk id="9" creationId="{5A876347-7543-00EF-C87D-D9CD295A7B34}"/>
          </ac:picMkLst>
        </pc:picChg>
        <pc:picChg chg="add del mod">
          <ac:chgData name="Michelle McWalters" userId="9de9e905-791b-4292-b4b2-f2cce5abddb7" providerId="ADAL" clId="{51E50BD7-6CBF-4A6A-8525-C1B1F80A8911}" dt="2024-10-16T16:43:35.889" v="1803" actId="478"/>
          <ac:picMkLst>
            <pc:docMk/>
            <pc:sldMk cId="3485835964" sldId="342"/>
            <ac:picMk id="10" creationId="{5802CFE4-4878-4517-ED17-5E71F7FCFF65}"/>
          </ac:picMkLst>
        </pc:picChg>
        <pc:picChg chg="add mod modCrop">
          <ac:chgData name="Michelle McWalters" userId="9de9e905-791b-4292-b4b2-f2cce5abddb7" providerId="ADAL" clId="{51E50BD7-6CBF-4A6A-8525-C1B1F80A8911}" dt="2024-10-16T18:34:32.674" v="1947" actId="14861"/>
          <ac:picMkLst>
            <pc:docMk/>
            <pc:sldMk cId="3485835964" sldId="342"/>
            <ac:picMk id="13" creationId="{169AE987-042E-3B4B-9FC2-3BC811151F1E}"/>
          </ac:picMkLst>
        </pc:picChg>
        <pc:picChg chg="add mod modCrop">
          <ac:chgData name="Michelle McWalters" userId="9de9e905-791b-4292-b4b2-f2cce5abddb7" providerId="ADAL" clId="{51E50BD7-6CBF-4A6A-8525-C1B1F80A8911}" dt="2024-10-16T18:34:32.674" v="1947" actId="14861"/>
          <ac:picMkLst>
            <pc:docMk/>
            <pc:sldMk cId="3485835964" sldId="342"/>
            <ac:picMk id="14" creationId="{F5AE2D2C-E39D-D23C-D369-EEDA5F8A1483}"/>
          </ac:picMkLst>
        </pc:picChg>
        <pc:picChg chg="add mod">
          <ac:chgData name="Michelle McWalters" userId="9de9e905-791b-4292-b4b2-f2cce5abddb7" providerId="ADAL" clId="{51E50BD7-6CBF-4A6A-8525-C1B1F80A8911}" dt="2024-10-16T16:46:14.552" v="1827" actId="1076"/>
          <ac:picMkLst>
            <pc:docMk/>
            <pc:sldMk cId="3485835964" sldId="342"/>
            <ac:picMk id="15" creationId="{13CC7F3A-075A-DEED-1C90-AB139941C386}"/>
          </ac:picMkLst>
        </pc:picChg>
      </pc:sldChg>
      <pc:sldChg chg="addSp modSp new del mod ord">
        <pc:chgData name="Michelle McWalters" userId="9de9e905-791b-4292-b4b2-f2cce5abddb7" providerId="ADAL" clId="{51E50BD7-6CBF-4A6A-8525-C1B1F80A8911}" dt="2024-10-16T19:15:04.850" v="1977" actId="47"/>
        <pc:sldMkLst>
          <pc:docMk/>
          <pc:sldMk cId="3329501348" sldId="343"/>
        </pc:sldMkLst>
        <pc:spChg chg="mod">
          <ac:chgData name="Michelle McWalters" userId="9de9e905-791b-4292-b4b2-f2cce5abddb7" providerId="ADAL" clId="{51E50BD7-6CBF-4A6A-8525-C1B1F80A8911}" dt="2024-10-16T15:45:29.083" v="1413" actId="20577"/>
          <ac:spMkLst>
            <pc:docMk/>
            <pc:sldMk cId="3329501348" sldId="343"/>
            <ac:spMk id="2" creationId="{2A9D456D-0F38-9C25-F043-DE9D800AEC56}"/>
          </ac:spMkLst>
        </pc:spChg>
        <pc:spChg chg="mod">
          <ac:chgData name="Michelle McWalters" userId="9de9e905-791b-4292-b4b2-f2cce5abddb7" providerId="ADAL" clId="{51E50BD7-6CBF-4A6A-8525-C1B1F80A8911}" dt="2024-10-16T19:13:56.060" v="1963" actId="27636"/>
          <ac:spMkLst>
            <pc:docMk/>
            <pc:sldMk cId="3329501348" sldId="343"/>
            <ac:spMk id="3" creationId="{85316DF8-64AB-F028-82AF-79F7BB8DA2C5}"/>
          </ac:spMkLst>
        </pc:spChg>
        <pc:picChg chg="add mod">
          <ac:chgData name="Michelle McWalters" userId="9de9e905-791b-4292-b4b2-f2cce5abddb7" providerId="ADAL" clId="{51E50BD7-6CBF-4A6A-8525-C1B1F80A8911}" dt="2024-10-16T15:51:24.196" v="1535" actId="14100"/>
          <ac:picMkLst>
            <pc:docMk/>
            <pc:sldMk cId="3329501348" sldId="343"/>
            <ac:picMk id="6" creationId="{05C7962A-AD0D-8B90-D5F2-25E611D59EE1}"/>
          </ac:picMkLst>
        </pc:picChg>
      </pc:sldChg>
      <pc:sldChg chg="addSp modSp new del mod ord">
        <pc:chgData name="Michelle McWalters" userId="9de9e905-791b-4292-b4b2-f2cce5abddb7" providerId="ADAL" clId="{51E50BD7-6CBF-4A6A-8525-C1B1F80A8911}" dt="2024-10-16T19:13:09.519" v="1955" actId="47"/>
        <pc:sldMkLst>
          <pc:docMk/>
          <pc:sldMk cId="149115534" sldId="344"/>
        </pc:sldMkLst>
        <pc:spChg chg="mod">
          <ac:chgData name="Michelle McWalters" userId="9de9e905-791b-4292-b4b2-f2cce5abddb7" providerId="ADAL" clId="{51E50BD7-6CBF-4A6A-8525-C1B1F80A8911}" dt="2024-10-16T15:43:13.659" v="1316" actId="20577"/>
          <ac:spMkLst>
            <pc:docMk/>
            <pc:sldMk cId="149115534" sldId="344"/>
            <ac:spMk id="2" creationId="{4B1D50DF-65BE-C341-7F3D-0D2A5A3D7313}"/>
          </ac:spMkLst>
        </pc:spChg>
        <pc:spChg chg="mod">
          <ac:chgData name="Michelle McWalters" userId="9de9e905-791b-4292-b4b2-f2cce5abddb7" providerId="ADAL" clId="{51E50BD7-6CBF-4A6A-8525-C1B1F80A8911}" dt="2024-10-16T19:12:50.131" v="1952" actId="27636"/>
          <ac:spMkLst>
            <pc:docMk/>
            <pc:sldMk cId="149115534" sldId="344"/>
            <ac:spMk id="3" creationId="{30DE5145-798B-621A-D7CB-FE6A7E4C9285}"/>
          </ac:spMkLst>
        </pc:spChg>
        <pc:picChg chg="add mod">
          <ac:chgData name="Michelle McWalters" userId="9de9e905-791b-4292-b4b2-f2cce5abddb7" providerId="ADAL" clId="{51E50BD7-6CBF-4A6A-8525-C1B1F80A8911}" dt="2024-10-16T15:47:51.612" v="1476" actId="1076"/>
          <ac:picMkLst>
            <pc:docMk/>
            <pc:sldMk cId="149115534" sldId="344"/>
            <ac:picMk id="6" creationId="{C95B32FB-0478-6927-0EE7-C8A540982DF1}"/>
          </ac:picMkLst>
        </pc:picChg>
      </pc:sldChg>
    </pc:docChg>
  </pc:docChgLst>
  <pc:docChgLst>
    <pc:chgData name="Dr Natalie Bocking" userId="aeede07c-4379-4a02-aa60-628f983c96c6" providerId="ADAL" clId="{A28D9542-513B-46CD-A0EF-1AB0A7C505FB}"/>
    <pc:docChg chg="custSel addSld delSld modSld">
      <pc:chgData name="Dr Natalie Bocking" userId="aeede07c-4379-4a02-aa60-628f983c96c6" providerId="ADAL" clId="{A28D9542-513B-46CD-A0EF-1AB0A7C505FB}" dt="2024-10-16T19:32:52.951" v="185" actId="20577"/>
      <pc:docMkLst>
        <pc:docMk/>
      </pc:docMkLst>
      <pc:sldChg chg="modSp mod">
        <pc:chgData name="Dr Natalie Bocking" userId="aeede07c-4379-4a02-aa60-628f983c96c6" providerId="ADAL" clId="{A28D9542-513B-46CD-A0EF-1AB0A7C505FB}" dt="2024-10-16T19:25:42.646" v="60" actId="20577"/>
        <pc:sldMkLst>
          <pc:docMk/>
          <pc:sldMk cId="2613137702" sldId="311"/>
        </pc:sldMkLst>
        <pc:spChg chg="mod">
          <ac:chgData name="Dr Natalie Bocking" userId="aeede07c-4379-4a02-aa60-628f983c96c6" providerId="ADAL" clId="{A28D9542-513B-46CD-A0EF-1AB0A7C505FB}" dt="2024-10-16T19:25:42.646" v="60" actId="20577"/>
          <ac:spMkLst>
            <pc:docMk/>
            <pc:sldMk cId="2613137702" sldId="311"/>
            <ac:spMk id="3" creationId="{24BA6C34-9851-FB98-62D1-90754CF1703B}"/>
          </ac:spMkLst>
        </pc:spChg>
      </pc:sldChg>
      <pc:sldChg chg="modSp mod">
        <pc:chgData name="Dr Natalie Bocking" userId="aeede07c-4379-4a02-aa60-628f983c96c6" providerId="ADAL" clId="{A28D9542-513B-46CD-A0EF-1AB0A7C505FB}" dt="2024-10-16T19:32:52.951" v="185" actId="20577"/>
        <pc:sldMkLst>
          <pc:docMk/>
          <pc:sldMk cId="2090731865" sldId="336"/>
        </pc:sldMkLst>
        <pc:spChg chg="mod">
          <ac:chgData name="Dr Natalie Bocking" userId="aeede07c-4379-4a02-aa60-628f983c96c6" providerId="ADAL" clId="{A28D9542-513B-46CD-A0EF-1AB0A7C505FB}" dt="2024-10-16T19:32:52.951" v="185" actId="20577"/>
          <ac:spMkLst>
            <pc:docMk/>
            <pc:sldMk cId="2090731865" sldId="336"/>
            <ac:spMk id="3" creationId="{C88ED1AE-91BC-7781-A4F0-E47490CCD338}"/>
          </ac:spMkLst>
        </pc:spChg>
      </pc:sldChg>
      <pc:sldChg chg="del">
        <pc:chgData name="Dr Natalie Bocking" userId="aeede07c-4379-4a02-aa60-628f983c96c6" providerId="ADAL" clId="{A28D9542-513B-46CD-A0EF-1AB0A7C505FB}" dt="2024-10-16T19:23:47.537" v="33" actId="47"/>
        <pc:sldMkLst>
          <pc:docMk/>
          <pc:sldMk cId="3011307451" sldId="338"/>
        </pc:sldMkLst>
      </pc:sldChg>
      <pc:sldChg chg="del">
        <pc:chgData name="Dr Natalie Bocking" userId="aeede07c-4379-4a02-aa60-628f983c96c6" providerId="ADAL" clId="{A28D9542-513B-46CD-A0EF-1AB0A7C505FB}" dt="2024-10-16T14:54:03.251" v="0" actId="47"/>
        <pc:sldMkLst>
          <pc:docMk/>
          <pc:sldMk cId="708084548" sldId="340"/>
        </pc:sldMkLst>
      </pc:sldChg>
      <pc:sldChg chg="addSp delSp modSp mod modNotesTx">
        <pc:chgData name="Dr Natalie Bocking" userId="aeede07c-4379-4a02-aa60-628f983c96c6" providerId="ADAL" clId="{A28D9542-513B-46CD-A0EF-1AB0A7C505FB}" dt="2024-10-16T19:23:27.347" v="32" actId="14100"/>
        <pc:sldMkLst>
          <pc:docMk/>
          <pc:sldMk cId="3485835964" sldId="342"/>
        </pc:sldMkLst>
        <pc:spChg chg="add mod">
          <ac:chgData name="Dr Natalie Bocking" userId="aeede07c-4379-4a02-aa60-628f983c96c6" providerId="ADAL" clId="{A28D9542-513B-46CD-A0EF-1AB0A7C505FB}" dt="2024-10-16T19:22:03.835" v="27" actId="20577"/>
          <ac:spMkLst>
            <pc:docMk/>
            <pc:sldMk cId="3485835964" sldId="342"/>
            <ac:spMk id="10" creationId="{63322357-331B-C2B0-DBD4-513A92344FDD}"/>
          </ac:spMkLst>
        </pc:spChg>
        <pc:picChg chg="del">
          <ac:chgData name="Dr Natalie Bocking" userId="aeede07c-4379-4a02-aa60-628f983c96c6" providerId="ADAL" clId="{A28D9542-513B-46CD-A0EF-1AB0A7C505FB}" dt="2024-10-16T19:19:34.021" v="7" actId="478"/>
          <ac:picMkLst>
            <pc:docMk/>
            <pc:sldMk cId="3485835964" sldId="342"/>
            <ac:picMk id="3" creationId="{C3DE484C-99D2-9141-DC05-C11D1EFDC898}"/>
          </ac:picMkLst>
        </pc:picChg>
        <pc:picChg chg="mod">
          <ac:chgData name="Dr Natalie Bocking" userId="aeede07c-4379-4a02-aa60-628f983c96c6" providerId="ADAL" clId="{A28D9542-513B-46CD-A0EF-1AB0A7C505FB}" dt="2024-10-16T19:21:50.843" v="19" actId="1076"/>
          <ac:picMkLst>
            <pc:docMk/>
            <pc:sldMk cId="3485835964" sldId="342"/>
            <ac:picMk id="6" creationId="{6127B463-E1B3-48ED-8F66-7D83D46E117D}"/>
          </ac:picMkLst>
        </pc:picChg>
        <pc:picChg chg="mod">
          <ac:chgData name="Dr Natalie Bocking" userId="aeede07c-4379-4a02-aa60-628f983c96c6" providerId="ADAL" clId="{A28D9542-513B-46CD-A0EF-1AB0A7C505FB}" dt="2024-10-16T19:20:31.066" v="14" actId="1076"/>
          <ac:picMkLst>
            <pc:docMk/>
            <pc:sldMk cId="3485835964" sldId="342"/>
            <ac:picMk id="7" creationId="{7268A533-33E2-1BDB-1669-B9C74D18E867}"/>
          </ac:picMkLst>
        </pc:picChg>
        <pc:picChg chg="del">
          <ac:chgData name="Dr Natalie Bocking" userId="aeede07c-4379-4a02-aa60-628f983c96c6" providerId="ADAL" clId="{A28D9542-513B-46CD-A0EF-1AB0A7C505FB}" dt="2024-10-16T19:20:34.565" v="15" actId="478"/>
          <ac:picMkLst>
            <pc:docMk/>
            <pc:sldMk cId="3485835964" sldId="342"/>
            <ac:picMk id="8" creationId="{2BC5C6ED-D6E6-2904-4AC2-9F8B53166A47}"/>
          </ac:picMkLst>
        </pc:picChg>
        <pc:picChg chg="mod">
          <ac:chgData name="Dr Natalie Bocking" userId="aeede07c-4379-4a02-aa60-628f983c96c6" providerId="ADAL" clId="{A28D9542-513B-46CD-A0EF-1AB0A7C505FB}" dt="2024-10-16T19:23:27.347" v="32" actId="14100"/>
          <ac:picMkLst>
            <pc:docMk/>
            <pc:sldMk cId="3485835964" sldId="342"/>
            <ac:picMk id="13" creationId="{169AE987-042E-3B4B-9FC2-3BC811151F1E}"/>
          </ac:picMkLst>
        </pc:picChg>
        <pc:picChg chg="del mod">
          <ac:chgData name="Dr Natalie Bocking" userId="aeede07c-4379-4a02-aa60-628f983c96c6" providerId="ADAL" clId="{A28D9542-513B-46CD-A0EF-1AB0A7C505FB}" dt="2024-10-16T19:20:14.778" v="11" actId="478"/>
          <ac:picMkLst>
            <pc:docMk/>
            <pc:sldMk cId="3485835964" sldId="342"/>
            <ac:picMk id="14" creationId="{F5AE2D2C-E39D-D23C-D369-EEDA5F8A1483}"/>
          </ac:picMkLst>
        </pc:picChg>
        <pc:picChg chg="del">
          <ac:chgData name="Dr Natalie Bocking" userId="aeede07c-4379-4a02-aa60-628f983c96c6" providerId="ADAL" clId="{A28D9542-513B-46CD-A0EF-1AB0A7C505FB}" dt="2024-10-16T19:19:28.897" v="6" actId="478"/>
          <ac:picMkLst>
            <pc:docMk/>
            <pc:sldMk cId="3485835964" sldId="342"/>
            <ac:picMk id="15" creationId="{13CC7F3A-075A-DEED-1C90-AB139941C386}"/>
          </ac:picMkLst>
        </pc:picChg>
      </pc:sldChg>
      <pc:sldChg chg="addSp delSp modSp new mod">
        <pc:chgData name="Dr Natalie Bocking" userId="aeede07c-4379-4a02-aa60-628f983c96c6" providerId="ADAL" clId="{A28D9542-513B-46CD-A0EF-1AB0A7C505FB}" dt="2024-10-16T19:31:57.543" v="150" actId="1076"/>
        <pc:sldMkLst>
          <pc:docMk/>
          <pc:sldMk cId="2386541224" sldId="343"/>
        </pc:sldMkLst>
        <pc:spChg chg="mod">
          <ac:chgData name="Dr Natalie Bocking" userId="aeede07c-4379-4a02-aa60-628f983c96c6" providerId="ADAL" clId="{A28D9542-513B-46CD-A0EF-1AB0A7C505FB}" dt="2024-10-16T19:29:27.095" v="100" actId="20577"/>
          <ac:spMkLst>
            <pc:docMk/>
            <pc:sldMk cId="2386541224" sldId="343"/>
            <ac:spMk id="2" creationId="{A610FA45-3772-A2F7-40A5-27F0B43B4907}"/>
          </ac:spMkLst>
        </pc:spChg>
        <pc:spChg chg="del mod">
          <ac:chgData name="Dr Natalie Bocking" userId="aeede07c-4379-4a02-aa60-628f983c96c6" providerId="ADAL" clId="{A28D9542-513B-46CD-A0EF-1AB0A7C505FB}" dt="2024-10-16T19:31:44.237" v="147" actId="478"/>
          <ac:spMkLst>
            <pc:docMk/>
            <pc:sldMk cId="2386541224" sldId="343"/>
            <ac:spMk id="3" creationId="{0410BE86-7A83-99D6-C702-5763AFBA4051}"/>
          </ac:spMkLst>
        </pc:spChg>
        <pc:spChg chg="add del mod">
          <ac:chgData name="Dr Natalie Bocking" userId="aeede07c-4379-4a02-aa60-628f983c96c6" providerId="ADAL" clId="{A28D9542-513B-46CD-A0EF-1AB0A7C505FB}" dt="2024-10-16T19:28:24.948" v="64" actId="478"/>
          <ac:spMkLst>
            <pc:docMk/>
            <pc:sldMk cId="2386541224" sldId="343"/>
            <ac:spMk id="5" creationId="{A60956CF-6A21-E311-8406-AC5522F1B7A1}"/>
          </ac:spMkLst>
        </pc:spChg>
        <pc:spChg chg="add mod">
          <ac:chgData name="Dr Natalie Bocking" userId="aeede07c-4379-4a02-aa60-628f983c96c6" providerId="ADAL" clId="{A28D9542-513B-46CD-A0EF-1AB0A7C505FB}" dt="2024-10-16T19:31:44.237" v="147" actId="478"/>
          <ac:spMkLst>
            <pc:docMk/>
            <pc:sldMk cId="2386541224" sldId="343"/>
            <ac:spMk id="9" creationId="{1B224080-E1CC-B493-3E11-DB995C94923D}"/>
          </ac:spMkLst>
        </pc:spChg>
        <pc:picChg chg="add mod modCrop">
          <ac:chgData name="Dr Natalie Bocking" userId="aeede07c-4379-4a02-aa60-628f983c96c6" providerId="ADAL" clId="{A28D9542-513B-46CD-A0EF-1AB0A7C505FB}" dt="2024-10-16T19:31:57.543" v="150" actId="1076"/>
          <ac:picMkLst>
            <pc:docMk/>
            <pc:sldMk cId="2386541224" sldId="343"/>
            <ac:picMk id="7" creationId="{1CD231B9-D615-60A9-55A6-8A5C47DCCD5A}"/>
          </ac:picMkLst>
        </pc:picChg>
      </pc:sldChg>
      <pc:sldChg chg="modSp mod">
        <pc:chgData name="Dr Natalie Bocking" userId="aeede07c-4379-4a02-aa60-628f983c96c6" providerId="ADAL" clId="{A28D9542-513B-46CD-A0EF-1AB0A7C505FB}" dt="2024-10-16T18:35:11.039" v="5" actId="6549"/>
        <pc:sldMkLst>
          <pc:docMk/>
          <pc:sldMk cId="3329501348" sldId="343"/>
        </pc:sldMkLst>
        <pc:spChg chg="mod">
          <ac:chgData name="Dr Natalie Bocking" userId="aeede07c-4379-4a02-aa60-628f983c96c6" providerId="ADAL" clId="{A28D9542-513B-46CD-A0EF-1AB0A7C505FB}" dt="2024-10-16T18:35:11.039" v="5" actId="6549"/>
          <ac:spMkLst>
            <pc:docMk/>
            <pc:sldMk cId="3329501348" sldId="343"/>
            <ac:spMk id="3" creationId="{85316DF8-64AB-F028-82AF-79F7BB8DA2C5}"/>
          </ac:spMkLst>
        </pc:spChg>
      </pc:sldChg>
      <pc:sldChg chg="modSp mod">
        <pc:chgData name="Dr Natalie Bocking" userId="aeede07c-4379-4a02-aa60-628f983c96c6" providerId="ADAL" clId="{A28D9542-513B-46CD-A0EF-1AB0A7C505FB}" dt="2024-10-16T18:35:00.382" v="4" actId="27636"/>
        <pc:sldMkLst>
          <pc:docMk/>
          <pc:sldMk cId="149115534" sldId="344"/>
        </pc:sldMkLst>
        <pc:spChg chg="mod">
          <ac:chgData name="Dr Natalie Bocking" userId="aeede07c-4379-4a02-aa60-628f983c96c6" providerId="ADAL" clId="{A28D9542-513B-46CD-A0EF-1AB0A7C505FB}" dt="2024-10-16T18:35:00.382" v="4" actId="27636"/>
          <ac:spMkLst>
            <pc:docMk/>
            <pc:sldMk cId="149115534" sldId="344"/>
            <ac:spMk id="3" creationId="{30DE5145-798B-621A-D7CB-FE6A7E4C9285}"/>
          </ac:spMkLst>
        </pc:spChg>
      </pc:sldChg>
    </pc:docChg>
  </pc:docChgLst>
  <pc:docChgLst>
    <pc:chgData name="Michelle McWalters" userId="9de9e905-791b-4292-b4b2-f2cce5abddb7" providerId="ADAL" clId="{4692CD38-CAAA-4E22-AF00-07EC1AE93723}"/>
    <pc:docChg chg="modSld">
      <pc:chgData name="Michelle McWalters" userId="9de9e905-791b-4292-b4b2-f2cce5abddb7" providerId="ADAL" clId="{4692CD38-CAAA-4E22-AF00-07EC1AE93723}" dt="2024-09-23T18:25:16.609" v="34" actId="20577"/>
      <pc:docMkLst>
        <pc:docMk/>
      </pc:docMkLst>
      <pc:sldChg chg="modSp mod">
        <pc:chgData name="Michelle McWalters" userId="9de9e905-791b-4292-b4b2-f2cce5abddb7" providerId="ADAL" clId="{4692CD38-CAAA-4E22-AF00-07EC1AE93723}" dt="2024-09-23T18:24:56.841" v="24" actId="20577"/>
        <pc:sldMkLst>
          <pc:docMk/>
          <pc:sldMk cId="2271105586" sldId="308"/>
        </pc:sldMkLst>
        <pc:spChg chg="mod">
          <ac:chgData name="Michelle McWalters" userId="9de9e905-791b-4292-b4b2-f2cce5abddb7" providerId="ADAL" clId="{4692CD38-CAAA-4E22-AF00-07EC1AE93723}" dt="2024-09-23T18:24:56.841" v="24" actId="20577"/>
          <ac:spMkLst>
            <pc:docMk/>
            <pc:sldMk cId="2271105586" sldId="308"/>
            <ac:spMk id="3" creationId="{C5E2CD62-32EB-7DF9-7299-F19B05B39FAA}"/>
          </ac:spMkLst>
        </pc:spChg>
      </pc:sldChg>
      <pc:sldChg chg="modSp mod">
        <pc:chgData name="Michelle McWalters" userId="9de9e905-791b-4292-b4b2-f2cce5abddb7" providerId="ADAL" clId="{4692CD38-CAAA-4E22-AF00-07EC1AE93723}" dt="2024-09-23T18:25:16.609" v="34" actId="20577"/>
        <pc:sldMkLst>
          <pc:docMk/>
          <pc:sldMk cId="2613137702" sldId="311"/>
        </pc:sldMkLst>
        <pc:spChg chg="mod">
          <ac:chgData name="Michelle McWalters" userId="9de9e905-791b-4292-b4b2-f2cce5abddb7" providerId="ADAL" clId="{4692CD38-CAAA-4E22-AF00-07EC1AE93723}" dt="2024-09-23T18:25:16.609" v="34" actId="20577"/>
          <ac:spMkLst>
            <pc:docMk/>
            <pc:sldMk cId="2613137702" sldId="311"/>
            <ac:spMk id="3" creationId="{24BA6C34-9851-FB98-62D1-90754CF1703B}"/>
          </ac:spMkLst>
        </pc:spChg>
      </pc:sldChg>
    </pc:docChg>
  </pc:docChgLst>
  <pc:docChgLst>
    <pc:chgData name="Dr Natalie Bocking" userId="aeede07c-4379-4a02-aa60-628f983c96c6" providerId="ADAL" clId="{2D600B20-70BC-4AE3-8692-3AFC09E3C58F}"/>
    <pc:docChg chg="undo custSel addSld delSld modSld">
      <pc:chgData name="Dr Natalie Bocking" userId="aeede07c-4379-4a02-aa60-628f983c96c6" providerId="ADAL" clId="{2D600B20-70BC-4AE3-8692-3AFC09E3C58F}" dt="2024-09-18T22:47:42.126" v="4054" actId="20577"/>
      <pc:docMkLst>
        <pc:docMk/>
      </pc:docMkLst>
      <pc:sldChg chg="modSp mod">
        <pc:chgData name="Dr Natalie Bocking" userId="aeede07c-4379-4a02-aa60-628f983c96c6" providerId="ADAL" clId="{2D600B20-70BC-4AE3-8692-3AFC09E3C58F}" dt="2024-09-12T19:52:40.597" v="145" actId="20577"/>
        <pc:sldMkLst>
          <pc:docMk/>
          <pc:sldMk cId="2271105586" sldId="308"/>
        </pc:sldMkLst>
        <pc:spChg chg="mod">
          <ac:chgData name="Dr Natalie Bocking" userId="aeede07c-4379-4a02-aa60-628f983c96c6" providerId="ADAL" clId="{2D600B20-70BC-4AE3-8692-3AFC09E3C58F}" dt="2024-09-12T19:52:40.597" v="145" actId="20577"/>
          <ac:spMkLst>
            <pc:docMk/>
            <pc:sldMk cId="2271105586" sldId="308"/>
            <ac:spMk id="3" creationId="{C5E2CD62-32EB-7DF9-7299-F19B05B39FAA}"/>
          </ac:spMkLst>
        </pc:spChg>
      </pc:sldChg>
      <pc:sldChg chg="add del">
        <pc:chgData name="Dr Natalie Bocking" userId="aeede07c-4379-4a02-aa60-628f983c96c6" providerId="ADAL" clId="{2D600B20-70BC-4AE3-8692-3AFC09E3C58F}" dt="2024-09-12T19:52:55.997" v="151" actId="47"/>
        <pc:sldMkLst>
          <pc:docMk/>
          <pc:sldMk cId="624742001" sldId="309"/>
        </pc:sldMkLst>
      </pc:sldChg>
      <pc:sldChg chg="modSp mod">
        <pc:chgData name="Dr Natalie Bocking" userId="aeede07c-4379-4a02-aa60-628f983c96c6" providerId="ADAL" clId="{2D600B20-70BC-4AE3-8692-3AFC09E3C58F}" dt="2024-09-17T14:00:27.738" v="1486" actId="20577"/>
        <pc:sldMkLst>
          <pc:docMk/>
          <pc:sldMk cId="2613137702" sldId="311"/>
        </pc:sldMkLst>
        <pc:spChg chg="mod">
          <ac:chgData name="Dr Natalie Bocking" userId="aeede07c-4379-4a02-aa60-628f983c96c6" providerId="ADAL" clId="{2D600B20-70BC-4AE3-8692-3AFC09E3C58F}" dt="2024-09-17T14:00:27.738" v="1486" actId="20577"/>
          <ac:spMkLst>
            <pc:docMk/>
            <pc:sldMk cId="2613137702" sldId="311"/>
            <ac:spMk id="3" creationId="{24BA6C34-9851-FB98-62D1-90754CF1703B}"/>
          </ac:spMkLst>
        </pc:spChg>
      </pc:sldChg>
      <pc:sldChg chg="modSp add mod">
        <pc:chgData name="Dr Natalie Bocking" userId="aeede07c-4379-4a02-aa60-628f983c96c6" providerId="ADAL" clId="{2D600B20-70BC-4AE3-8692-3AFC09E3C58F}" dt="2024-09-17T14:03:24.542" v="1545" actId="14100"/>
        <pc:sldMkLst>
          <pc:docMk/>
          <pc:sldMk cId="1378349286" sldId="315"/>
        </pc:sldMkLst>
        <pc:spChg chg="mod">
          <ac:chgData name="Dr Natalie Bocking" userId="aeede07c-4379-4a02-aa60-628f983c96c6" providerId="ADAL" clId="{2D600B20-70BC-4AE3-8692-3AFC09E3C58F}" dt="2024-09-17T14:02:48.268" v="1541" actId="14100"/>
          <ac:spMkLst>
            <pc:docMk/>
            <pc:sldMk cId="1378349286" sldId="315"/>
            <ac:spMk id="10" creationId="{F6273767-4267-717D-CA94-6A64DFAFC6B6}"/>
          </ac:spMkLst>
        </pc:spChg>
        <pc:picChg chg="mod modCrop">
          <ac:chgData name="Dr Natalie Bocking" userId="aeede07c-4379-4a02-aa60-628f983c96c6" providerId="ADAL" clId="{2D600B20-70BC-4AE3-8692-3AFC09E3C58F}" dt="2024-09-17T14:03:24.542" v="1545" actId="14100"/>
          <ac:picMkLst>
            <pc:docMk/>
            <pc:sldMk cId="1378349286" sldId="315"/>
            <ac:picMk id="5" creationId="{A6E2879F-E27C-D88B-1E9C-8D49A3522E1D}"/>
          </ac:picMkLst>
        </pc:picChg>
      </pc:sldChg>
      <pc:sldChg chg="del">
        <pc:chgData name="Dr Natalie Bocking" userId="aeede07c-4379-4a02-aa60-628f983c96c6" providerId="ADAL" clId="{2D600B20-70BC-4AE3-8692-3AFC09E3C58F}" dt="2024-09-17T13:32:14.601" v="559" actId="47"/>
        <pc:sldMkLst>
          <pc:docMk/>
          <pc:sldMk cId="1451848615" sldId="335"/>
        </pc:sldMkLst>
      </pc:sldChg>
      <pc:sldChg chg="del">
        <pc:chgData name="Dr Natalie Bocking" userId="aeede07c-4379-4a02-aa60-628f983c96c6" providerId="ADAL" clId="{2D600B20-70BC-4AE3-8692-3AFC09E3C58F}" dt="2024-09-12T19:52:58.122" v="152" actId="47"/>
        <pc:sldMkLst>
          <pc:docMk/>
          <pc:sldMk cId="326830247" sldId="336"/>
        </pc:sldMkLst>
      </pc:sldChg>
      <pc:sldChg chg="modSp new mod">
        <pc:chgData name="Dr Natalie Bocking" userId="aeede07c-4379-4a02-aa60-628f983c96c6" providerId="ADAL" clId="{2D600B20-70BC-4AE3-8692-3AFC09E3C58F}" dt="2024-09-17T17:41:32.297" v="2832" actId="20577"/>
        <pc:sldMkLst>
          <pc:docMk/>
          <pc:sldMk cId="2090731865" sldId="336"/>
        </pc:sldMkLst>
        <pc:spChg chg="mod">
          <ac:chgData name="Dr Natalie Bocking" userId="aeede07c-4379-4a02-aa60-628f983c96c6" providerId="ADAL" clId="{2D600B20-70BC-4AE3-8692-3AFC09E3C58F}" dt="2024-09-17T13:24:12.942" v="194" actId="20577"/>
          <ac:spMkLst>
            <pc:docMk/>
            <pc:sldMk cId="2090731865" sldId="336"/>
            <ac:spMk id="2" creationId="{0F6CD8D4-9AD4-28AA-C28C-52A192040DF2}"/>
          </ac:spMkLst>
        </pc:spChg>
        <pc:spChg chg="mod">
          <ac:chgData name="Dr Natalie Bocking" userId="aeede07c-4379-4a02-aa60-628f983c96c6" providerId="ADAL" clId="{2D600B20-70BC-4AE3-8692-3AFC09E3C58F}" dt="2024-09-17T17:41:32.297" v="2832" actId="20577"/>
          <ac:spMkLst>
            <pc:docMk/>
            <pc:sldMk cId="2090731865" sldId="336"/>
            <ac:spMk id="3" creationId="{C88ED1AE-91BC-7781-A4F0-E47490CCD338}"/>
          </ac:spMkLst>
        </pc:spChg>
      </pc:sldChg>
      <pc:sldChg chg="del">
        <pc:chgData name="Dr Natalie Bocking" userId="aeede07c-4379-4a02-aa60-628f983c96c6" providerId="ADAL" clId="{2D600B20-70BC-4AE3-8692-3AFC09E3C58F}" dt="2024-09-12T19:52:48.190" v="146" actId="47"/>
        <pc:sldMkLst>
          <pc:docMk/>
          <pc:sldMk cId="968139873" sldId="337"/>
        </pc:sldMkLst>
      </pc:sldChg>
      <pc:sldChg chg="modSp new mod">
        <pc:chgData name="Dr Natalie Bocking" userId="aeede07c-4379-4a02-aa60-628f983c96c6" providerId="ADAL" clId="{2D600B20-70BC-4AE3-8692-3AFC09E3C58F}" dt="2024-09-17T18:24:38.956" v="4003" actId="1035"/>
        <pc:sldMkLst>
          <pc:docMk/>
          <pc:sldMk cId="3734526042" sldId="337"/>
        </pc:sldMkLst>
        <pc:spChg chg="mod">
          <ac:chgData name="Dr Natalie Bocking" userId="aeede07c-4379-4a02-aa60-628f983c96c6" providerId="ADAL" clId="{2D600B20-70BC-4AE3-8692-3AFC09E3C58F}" dt="2024-09-17T14:08:12.999" v="1931" actId="20577"/>
          <ac:spMkLst>
            <pc:docMk/>
            <pc:sldMk cId="3734526042" sldId="337"/>
            <ac:spMk id="2" creationId="{E904E319-356A-6A54-2DC8-163ED9F539D2}"/>
          </ac:spMkLst>
        </pc:spChg>
        <pc:spChg chg="mod">
          <ac:chgData name="Dr Natalie Bocking" userId="aeede07c-4379-4a02-aa60-628f983c96c6" providerId="ADAL" clId="{2D600B20-70BC-4AE3-8692-3AFC09E3C58F}" dt="2024-09-17T18:24:38.956" v="4003" actId="1035"/>
          <ac:spMkLst>
            <pc:docMk/>
            <pc:sldMk cId="3734526042" sldId="337"/>
            <ac:spMk id="3" creationId="{E84C264B-8E04-012D-02E4-0BDEA70A1251}"/>
          </ac:spMkLst>
        </pc:spChg>
      </pc:sldChg>
      <pc:sldChg chg="del">
        <pc:chgData name="Dr Natalie Bocking" userId="aeede07c-4379-4a02-aa60-628f983c96c6" providerId="ADAL" clId="{2D600B20-70BC-4AE3-8692-3AFC09E3C58F}" dt="2024-09-12T19:52:48.989" v="147" actId="47"/>
        <pc:sldMkLst>
          <pc:docMk/>
          <pc:sldMk cId="729822588" sldId="338"/>
        </pc:sldMkLst>
      </pc:sldChg>
      <pc:sldChg chg="modSp new mod">
        <pc:chgData name="Dr Natalie Bocking" userId="aeede07c-4379-4a02-aa60-628f983c96c6" providerId="ADAL" clId="{2D600B20-70BC-4AE3-8692-3AFC09E3C58F}" dt="2024-09-18T22:47:42.126" v="4054" actId="20577"/>
        <pc:sldMkLst>
          <pc:docMk/>
          <pc:sldMk cId="3011307451" sldId="338"/>
        </pc:sldMkLst>
        <pc:spChg chg="mod">
          <ac:chgData name="Dr Natalie Bocking" userId="aeede07c-4379-4a02-aa60-628f983c96c6" providerId="ADAL" clId="{2D600B20-70BC-4AE3-8692-3AFC09E3C58F}" dt="2024-09-17T13:33:10.192" v="671" actId="20577"/>
          <ac:spMkLst>
            <pc:docMk/>
            <pc:sldMk cId="3011307451" sldId="338"/>
            <ac:spMk id="2" creationId="{7C9888AB-DEA0-B880-21E3-8005914070F6}"/>
          </ac:spMkLst>
        </pc:spChg>
        <pc:spChg chg="mod">
          <ac:chgData name="Dr Natalie Bocking" userId="aeede07c-4379-4a02-aa60-628f983c96c6" providerId="ADAL" clId="{2D600B20-70BC-4AE3-8692-3AFC09E3C58F}" dt="2024-09-18T22:47:42.126" v="4054" actId="20577"/>
          <ac:spMkLst>
            <pc:docMk/>
            <pc:sldMk cId="3011307451" sldId="338"/>
            <ac:spMk id="3" creationId="{A9A1B2E4-4FDA-68C3-0B66-E32289EB1300}"/>
          </ac:spMkLst>
        </pc:spChg>
      </pc:sldChg>
      <pc:sldChg chg="modSp new mod">
        <pc:chgData name="Dr Natalie Bocking" userId="aeede07c-4379-4a02-aa60-628f983c96c6" providerId="ADAL" clId="{2D600B20-70BC-4AE3-8692-3AFC09E3C58F}" dt="2024-09-17T17:52:28.165" v="3766" actId="20577"/>
        <pc:sldMkLst>
          <pc:docMk/>
          <pc:sldMk cId="2144169114" sldId="339"/>
        </pc:sldMkLst>
        <pc:spChg chg="mod">
          <ac:chgData name="Dr Natalie Bocking" userId="aeede07c-4379-4a02-aa60-628f983c96c6" providerId="ADAL" clId="{2D600B20-70BC-4AE3-8692-3AFC09E3C58F}" dt="2024-09-17T13:55:30.411" v="1000" actId="20577"/>
          <ac:spMkLst>
            <pc:docMk/>
            <pc:sldMk cId="2144169114" sldId="339"/>
            <ac:spMk id="2" creationId="{00AE1827-DAD6-E673-21AB-E99388CA1BF7}"/>
          </ac:spMkLst>
        </pc:spChg>
        <pc:spChg chg="mod">
          <ac:chgData name="Dr Natalie Bocking" userId="aeede07c-4379-4a02-aa60-628f983c96c6" providerId="ADAL" clId="{2D600B20-70BC-4AE3-8692-3AFC09E3C58F}" dt="2024-09-17T17:52:28.165" v="3766" actId="20577"/>
          <ac:spMkLst>
            <pc:docMk/>
            <pc:sldMk cId="2144169114" sldId="339"/>
            <ac:spMk id="3" creationId="{D278C807-90B8-F0FC-6163-141BED7616CC}"/>
          </ac:spMkLst>
        </pc:spChg>
      </pc:sldChg>
      <pc:sldChg chg="del">
        <pc:chgData name="Dr Natalie Bocking" userId="aeede07c-4379-4a02-aa60-628f983c96c6" providerId="ADAL" clId="{2D600B20-70BC-4AE3-8692-3AFC09E3C58F}" dt="2024-09-12T19:52:49.794" v="148" actId="47"/>
        <pc:sldMkLst>
          <pc:docMk/>
          <pc:sldMk cId="4244795431" sldId="339"/>
        </pc:sldMkLst>
      </pc:sldChg>
      <pc:sldChg chg="modSp new mod">
        <pc:chgData name="Dr Natalie Bocking" userId="aeede07c-4379-4a02-aa60-628f983c96c6" providerId="ADAL" clId="{2D600B20-70BC-4AE3-8692-3AFC09E3C58F}" dt="2024-09-17T14:13:46.728" v="2629" actId="20577"/>
        <pc:sldMkLst>
          <pc:docMk/>
          <pc:sldMk cId="708084548" sldId="340"/>
        </pc:sldMkLst>
        <pc:spChg chg="mod">
          <ac:chgData name="Dr Natalie Bocking" userId="aeede07c-4379-4a02-aa60-628f983c96c6" providerId="ADAL" clId="{2D600B20-70BC-4AE3-8692-3AFC09E3C58F}" dt="2024-09-17T14:13:46.728" v="2629" actId="20577"/>
          <ac:spMkLst>
            <pc:docMk/>
            <pc:sldMk cId="708084548" sldId="340"/>
            <ac:spMk id="2" creationId="{AFC07A81-464B-FC44-CDF4-54E8F632AF4A}"/>
          </ac:spMkLst>
        </pc:spChg>
        <pc:spChg chg="mod">
          <ac:chgData name="Dr Natalie Bocking" userId="aeede07c-4379-4a02-aa60-628f983c96c6" providerId="ADAL" clId="{2D600B20-70BC-4AE3-8692-3AFC09E3C58F}" dt="2024-09-17T14:13:36.681" v="2616" actId="20577"/>
          <ac:spMkLst>
            <pc:docMk/>
            <pc:sldMk cId="708084548" sldId="340"/>
            <ac:spMk id="3" creationId="{5CC4467B-8B8C-A576-B796-11B56BFBA54E}"/>
          </ac:spMkLst>
        </pc:spChg>
      </pc:sldChg>
      <pc:sldChg chg="del">
        <pc:chgData name="Dr Natalie Bocking" userId="aeede07c-4379-4a02-aa60-628f983c96c6" providerId="ADAL" clId="{2D600B20-70BC-4AE3-8692-3AFC09E3C58F}" dt="2024-09-12T19:52:51.028" v="149" actId="47"/>
        <pc:sldMkLst>
          <pc:docMk/>
          <pc:sldMk cId="3621780357" sldId="34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b="0" i="0">
                <a:latin typeface="Segoe UI" panose="020B0502040204020203" pitchFamily="34" charset="0"/>
              </a:defRPr>
            </a:lvl1pPr>
          </a:lstStyle>
          <a:p>
            <a:fld id="{0AD53082-C1D7-E147-8DB5-CD8D2EF6D589}" type="datetimeFigureOut">
              <a:rPr lang="en-US" smtClean="0"/>
              <a:pPr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b="0" i="0">
                <a:latin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b="0" i="0">
                <a:latin typeface="Segoe UI" panose="020B0502040204020203" pitchFamily="34" charset="0"/>
              </a:defRPr>
            </a:lvl1pPr>
          </a:lstStyle>
          <a:p>
            <a:fld id="{1D095811-A3B1-484B-A5BA-D047450F8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- The thin gray line bordering the page stops by ‘Lead’ and needs to carry through to end of corner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95811-A3B1-484B-A5BA-D047450F8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29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95811-A3B1-484B-A5BA-D047450F8E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City of Kawartha Lakes hosted the 105</a:t>
            </a:r>
            <a:r>
              <a:rPr lang="en-US" b="0" i="0" baseline="3000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th</a:t>
            </a:r>
            <a:r>
              <a:rPr lang="en-US" b="0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 annual International Plowing Match (IPM) and Rural Expo, a five-day celebration of agriculture and rural living.</a:t>
            </a:r>
          </a:p>
          <a:p>
            <a:pPr lvl="1"/>
            <a:endParaRPr lang="en-US">
              <a:solidFill>
                <a:srgbClr val="323130"/>
              </a:solidFill>
            </a:endParaRPr>
          </a:p>
          <a:p>
            <a:r>
              <a:rPr lang="en-US" b="0" i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Expected over 70,000 people, 1,500 RV camping sites and over 200 exhibitors/vendors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95811-A3B1-484B-A5BA-D047450F8EB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23342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D7DE2EB-407F-68C0-B31F-114C2093CB43}"/>
              </a:ext>
            </a:extLst>
          </p:cNvPr>
          <p:cNvSpPr txBox="1">
            <a:spLocks/>
          </p:cNvSpPr>
          <p:nvPr userDrawn="1"/>
        </p:nvSpPr>
        <p:spPr>
          <a:xfrm>
            <a:off x="11535214" y="6342302"/>
            <a:ext cx="436361" cy="276999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0259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E9F7158-1EA9-87A0-FC8C-69BEE7E4F8AF}"/>
              </a:ext>
            </a:extLst>
          </p:cNvPr>
          <p:cNvSpPr txBox="1">
            <a:spLocks/>
          </p:cNvSpPr>
          <p:nvPr userDrawn="1"/>
        </p:nvSpPr>
        <p:spPr>
          <a:xfrm>
            <a:off x="11535214" y="6342302"/>
            <a:ext cx="436361" cy="276999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394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B0AE6-C0D3-58AF-9A77-9C4C10C393A8}"/>
              </a:ext>
            </a:extLst>
          </p:cNvPr>
          <p:cNvSpPr/>
          <p:nvPr userDrawn="1"/>
        </p:nvSpPr>
        <p:spPr>
          <a:xfrm>
            <a:off x="0" y="0"/>
            <a:ext cx="12192000" cy="6200384"/>
          </a:xfrm>
          <a:prstGeom prst="rect">
            <a:avLst/>
          </a:prstGeom>
          <a:gradFill>
            <a:gsLst>
              <a:gs pos="100000">
                <a:srgbClr val="00A1A3"/>
              </a:gs>
              <a:gs pos="22000">
                <a:srgbClr val="325E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2A3F7E-0003-63D9-E55A-2786C514A751}"/>
              </a:ext>
            </a:extLst>
          </p:cNvPr>
          <p:cNvSpPr/>
          <p:nvPr userDrawn="1"/>
        </p:nvSpPr>
        <p:spPr>
          <a:xfrm>
            <a:off x="0" y="6200384"/>
            <a:ext cx="1216479" cy="666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4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5698-4B43-43B2-85C0-E04CA63D6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E62E8F1-0B91-AC8C-8296-7AA416385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5214" y="6342302"/>
            <a:ext cx="436361" cy="276999"/>
          </a:xfrm>
          <a:prstGeom prst="rect">
            <a:avLst/>
          </a:prstGeom>
        </p:spPr>
        <p:txBody>
          <a:bodyPr anchor="ctr" anchorCtr="0"/>
          <a:lstStyle>
            <a:lvl1pPr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2B3B22-E0DF-9A82-B384-820DAA4C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69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970" y="365125"/>
            <a:ext cx="10112829" cy="1325563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970" y="1825625"/>
            <a:ext cx="101128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255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2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18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959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063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4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4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033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6840" y="365125"/>
            <a:ext cx="99669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6840" y="1825625"/>
            <a:ext cx="9966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BCDFA-D7B0-44D9-B616-C62F29514F7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ED63F-21C3-4124-AAA5-B0842BA3DBDF}"/>
              </a:ext>
            </a:extLst>
          </p:cNvPr>
          <p:cNvSpPr/>
          <p:nvPr userDrawn="1"/>
        </p:nvSpPr>
        <p:spPr>
          <a:xfrm>
            <a:off x="0" y="0"/>
            <a:ext cx="1114816" cy="6858000"/>
          </a:xfrm>
          <a:prstGeom prst="rect">
            <a:avLst/>
          </a:prstGeom>
          <a:gradFill>
            <a:gsLst>
              <a:gs pos="100000">
                <a:srgbClr val="00A1A3"/>
              </a:gs>
              <a:gs pos="0">
                <a:srgbClr val="325E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5C30BC7-6D5C-5DF0-043E-7438DD069A5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10466864" y="172016"/>
            <a:ext cx="1504710" cy="5071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AF2CCE-6E51-3116-6C2E-A8924D2971AD}"/>
              </a:ext>
            </a:extLst>
          </p:cNvPr>
          <p:cNvCxnSpPr/>
          <p:nvPr userDrawn="1"/>
        </p:nvCxnSpPr>
        <p:spPr>
          <a:xfrm>
            <a:off x="1386840" y="6178839"/>
            <a:ext cx="1046988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AA153FB-3AB4-775D-2173-FA5AAB6E3ADE}"/>
              </a:ext>
            </a:extLst>
          </p:cNvPr>
          <p:cNvSpPr txBox="1"/>
          <p:nvPr userDrawn="1"/>
        </p:nvSpPr>
        <p:spPr>
          <a:xfrm>
            <a:off x="5482825" y="6342302"/>
            <a:ext cx="5685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77"/>
              </a:rPr>
              <a:t>OUR VALUES  •</a:t>
            </a:r>
            <a:r>
              <a:rPr 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77"/>
              </a:rPr>
              <a:t>TRUST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77"/>
              </a:rPr>
              <a:t> </a:t>
            </a: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77"/>
              </a:rPr>
              <a:t>•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77"/>
              </a:rPr>
              <a:t> ENGAGEMENT </a:t>
            </a: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77"/>
              </a:rPr>
              <a:t>•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77"/>
              </a:rPr>
              <a:t> ACCOUNTABILITY </a:t>
            </a:r>
            <a:r>
              <a:rPr lang="en-US" sz="1200" b="1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77"/>
              </a:rPr>
              <a:t>•</a:t>
            </a: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77"/>
              </a:rPr>
              <a:t> LEADERSHIP</a:t>
            </a:r>
          </a:p>
        </p:txBody>
      </p:sp>
      <p:pic>
        <p:nvPicPr>
          <p:cNvPr id="11" name="Picture 10" descr="Icon for 'Deliver'">
            <a:extLst>
              <a:ext uri="{FF2B5EF4-FFF2-40B4-BE49-F238E27FC236}">
                <a16:creationId xmlns:a16="http://schemas.microsoft.com/office/drawing/2014/main" id="{D609A92A-D757-64A5-4E07-FFEAC7C8546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95" y="6272787"/>
            <a:ext cx="724298" cy="517356"/>
          </a:xfrm>
          <a:prstGeom prst="rect">
            <a:avLst/>
          </a:prstGeom>
        </p:spPr>
      </p:pic>
      <p:pic>
        <p:nvPicPr>
          <p:cNvPr id="12" name="Picture 11" descr="Icon for 'Partner'">
            <a:extLst>
              <a:ext uri="{FF2B5EF4-FFF2-40B4-BE49-F238E27FC236}">
                <a16:creationId xmlns:a16="http://schemas.microsoft.com/office/drawing/2014/main" id="{4545A7FF-5639-4538-E2FB-3F7E3A09A59B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491" y="6255527"/>
            <a:ext cx="767126" cy="547948"/>
          </a:xfrm>
          <a:prstGeom prst="rect">
            <a:avLst/>
          </a:prstGeom>
        </p:spPr>
      </p:pic>
      <p:pic>
        <p:nvPicPr>
          <p:cNvPr id="13" name="Picture 12" descr="Icon for 'Lead'">
            <a:extLst>
              <a:ext uri="{FF2B5EF4-FFF2-40B4-BE49-F238E27FC236}">
                <a16:creationId xmlns:a16="http://schemas.microsoft.com/office/drawing/2014/main" id="{198A3ED6-D397-4AF9-0665-E4BD8D0713D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16" y="6242198"/>
            <a:ext cx="767123" cy="547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CE0710-2ACF-5088-9733-8AB95B1A010B}"/>
              </a:ext>
            </a:extLst>
          </p:cNvPr>
          <p:cNvSpPr txBox="1"/>
          <p:nvPr userDrawn="1"/>
        </p:nvSpPr>
        <p:spPr>
          <a:xfrm>
            <a:off x="1600720" y="6392965"/>
            <a:ext cx="662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Skeena" pitchFamily="2" charset="0"/>
              </a:rPr>
              <a:t>Lead</a:t>
            </a:r>
            <a:endParaRPr lang="en-US" sz="1600" b="0">
              <a:solidFill>
                <a:schemeClr val="tx1">
                  <a:lumMod val="50000"/>
                  <a:lumOff val="50000"/>
                </a:schemeClr>
              </a:solidFill>
              <a:latin typeface="Skeen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226026-CB1A-E204-2827-3F9CFB283258}"/>
              </a:ext>
            </a:extLst>
          </p:cNvPr>
          <p:cNvSpPr txBox="1"/>
          <p:nvPr userDrawn="1"/>
        </p:nvSpPr>
        <p:spPr>
          <a:xfrm>
            <a:off x="3824490" y="6388799"/>
            <a:ext cx="896111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Skeena" pitchFamily="2" charset="0"/>
              </a:rPr>
              <a:t>Deliver</a:t>
            </a:r>
            <a:endParaRPr lang="en-US" sz="1600" b="0">
              <a:solidFill>
                <a:schemeClr val="tx1">
                  <a:lumMod val="50000"/>
                  <a:lumOff val="50000"/>
                </a:schemeClr>
              </a:solidFill>
              <a:latin typeface="Skeena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E37A5F-D5C9-8110-4F53-CD484DA279E6}"/>
              </a:ext>
            </a:extLst>
          </p:cNvPr>
          <p:cNvSpPr txBox="1"/>
          <p:nvPr userDrawn="1"/>
        </p:nvSpPr>
        <p:spPr>
          <a:xfrm>
            <a:off x="2611484" y="6392965"/>
            <a:ext cx="896111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Skeena" pitchFamily="2" charset="0"/>
              </a:rPr>
              <a:t>Partner</a:t>
            </a:r>
            <a:endParaRPr lang="en-US" sz="1600" b="0">
              <a:solidFill>
                <a:schemeClr val="tx1">
                  <a:lumMod val="50000"/>
                  <a:lumOff val="50000"/>
                </a:schemeClr>
              </a:solidFill>
              <a:latin typeface="Ske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3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65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E2CD62-32EB-7DF9-7299-F19B05B39FAA}"/>
              </a:ext>
            </a:extLst>
          </p:cNvPr>
          <p:cNvSpPr txBox="1">
            <a:spLocks/>
          </p:cNvSpPr>
          <p:nvPr/>
        </p:nvSpPr>
        <p:spPr>
          <a:xfrm>
            <a:off x="1120176" y="2910985"/>
            <a:ext cx="10146383" cy="2519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800">
                <a:solidFill>
                  <a:schemeClr val="bg1"/>
                </a:solidFill>
                <a:latin typeface="Lucida Sans"/>
                <a:ea typeface="Tahoma"/>
                <a:cs typeface="Segoe UI"/>
              </a:rPr>
              <a:t>Medical Officer of Health Updates</a:t>
            </a:r>
            <a:endParaRPr lang="en-US" sz="3800">
              <a:solidFill>
                <a:schemeClr val="bg1"/>
              </a:solidFill>
              <a:latin typeface="Lucida Sans" panose="020B0602030504020204" pitchFamily="34" charset="77"/>
            </a:endParaRP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Segoe UI"/>
              <a:ea typeface="Tahoma"/>
              <a:cs typeface="Segoe UI"/>
            </a:endParaRP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Segoe UI"/>
                <a:ea typeface="Tahoma"/>
                <a:cs typeface="Segoe UI"/>
              </a:rPr>
              <a:t>Dr. Natalie Bocking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Segoe UI"/>
                <a:ea typeface="Tahoma"/>
                <a:cs typeface="Segoe UI"/>
              </a:rPr>
              <a:t>Medical Officer of Health/CEO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  <a:latin typeface="Segoe UI"/>
                <a:ea typeface="Tahoma"/>
                <a:cs typeface="Segoe UI"/>
              </a:rPr>
              <a:t>October 17</a:t>
            </a:r>
            <a:r>
              <a:rPr lang="en-US" sz="2000" baseline="30000">
                <a:solidFill>
                  <a:schemeClr val="bg1"/>
                </a:solidFill>
                <a:latin typeface="Segoe UI"/>
                <a:ea typeface="Tahoma"/>
                <a:cs typeface="Segoe UI"/>
              </a:rPr>
              <a:t>th</a:t>
            </a:r>
            <a:r>
              <a:rPr lang="en-US" sz="2000">
                <a:solidFill>
                  <a:schemeClr val="bg1"/>
                </a:solidFill>
                <a:latin typeface="Segoe UI"/>
                <a:ea typeface="Tahoma"/>
                <a:cs typeface="Segoe UI"/>
              </a:rPr>
              <a:t>, 2024 | 10:00am</a:t>
            </a:r>
          </a:p>
        </p:txBody>
      </p:sp>
      <p:pic>
        <p:nvPicPr>
          <p:cNvPr id="4" name="Picture 3" descr="HKPR District Health Unit logo">
            <a:extLst>
              <a:ext uri="{FF2B5EF4-FFF2-40B4-BE49-F238E27FC236}">
                <a16:creationId xmlns:a16="http://schemas.microsoft.com/office/drawing/2014/main" id="{590CE7D1-6EFE-3DAA-F225-7E3697EBA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928" y="878305"/>
            <a:ext cx="3584897" cy="120768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1AAE60-3C15-0E32-1617-4174264088DD}"/>
              </a:ext>
            </a:extLst>
          </p:cNvPr>
          <p:cNvCxnSpPr>
            <a:cxnSpLocks/>
          </p:cNvCxnSpPr>
          <p:nvPr/>
        </p:nvCxnSpPr>
        <p:spPr>
          <a:xfrm>
            <a:off x="1218215" y="3672757"/>
            <a:ext cx="918439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0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B26E-A2B1-603F-02B4-2CDE23CE4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Medical Officer of Health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6C34-9851-FB98-62D1-90754CF17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0" y="1825625"/>
            <a:ext cx="10112830" cy="4059127"/>
          </a:xfrm>
        </p:spPr>
        <p:txBody>
          <a:bodyPr>
            <a:normAutofit/>
          </a:bodyPr>
          <a:lstStyle/>
          <a:p>
            <a:r>
              <a:rPr lang="en-US"/>
              <a:t>Respiratory Season Updates</a:t>
            </a:r>
          </a:p>
          <a:p>
            <a:r>
              <a:rPr lang="en-US"/>
              <a:t>Community Health Data Dashboards </a:t>
            </a:r>
          </a:p>
          <a:p>
            <a:pPr lvl="1"/>
            <a:r>
              <a:rPr lang="en-US"/>
              <a:t>Respiratory Infections Dashboard</a:t>
            </a:r>
          </a:p>
          <a:p>
            <a:pPr lvl="1"/>
            <a:r>
              <a:rPr lang="en-US"/>
              <a:t>Mental Health Dashboard</a:t>
            </a:r>
          </a:p>
          <a:p>
            <a:pPr lvl="1"/>
            <a:r>
              <a:rPr lang="en-US"/>
              <a:t>Substance Overdose Profile Dashboard</a:t>
            </a:r>
          </a:p>
          <a:p>
            <a:r>
              <a:rPr lang="en-US"/>
              <a:t>International Plowing Match 2024 (IPM) 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0A784-116A-85FE-AA39-7DC222BD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137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0FA45-3772-A2F7-40A5-27F0B43B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Respiratory Season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0FCA9-AF83-2D75-F075-3CE4D2FB9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D231B9-D615-60A9-55A6-8A5C47DCCD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619" t="20735" r="6874" b="20979"/>
          <a:stretch/>
        </p:blipFill>
        <p:spPr>
          <a:xfrm>
            <a:off x="2587249" y="1558213"/>
            <a:ext cx="8235471" cy="447668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224080-E1CC-B493-3E11-DB995C949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654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D8D4-9AD4-28AA-C28C-52A19204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70" y="365125"/>
            <a:ext cx="10718658" cy="1325563"/>
          </a:xfrm>
        </p:spPr>
        <p:txBody>
          <a:bodyPr/>
          <a:lstStyle/>
          <a:p>
            <a:r>
              <a:rPr lang="en-CA"/>
              <a:t>Community Health Data 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ED1AE-91BC-7781-A4F0-E47490CCD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4661" y="1608102"/>
            <a:ext cx="9049139" cy="1628322"/>
          </a:xfrm>
        </p:spPr>
        <p:txBody>
          <a:bodyPr>
            <a:normAutofit/>
          </a:bodyPr>
          <a:lstStyle/>
          <a:p>
            <a:r>
              <a:rPr lang="en-CA"/>
              <a:t>Respiratory Infections Dashboard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SegoePro-Regular"/>
              </a:rPr>
              <a:t>T</a:t>
            </a:r>
            <a:r>
              <a:rPr lang="en-US" b="0" i="0">
                <a:solidFill>
                  <a:srgbClr val="000000"/>
                </a:solidFill>
                <a:effectLst/>
                <a:latin typeface="SegoePro-Regular"/>
              </a:rPr>
              <a:t>racks </a:t>
            </a:r>
            <a:r>
              <a:rPr lang="en-US">
                <a:solidFill>
                  <a:srgbClr val="000000"/>
                </a:solidFill>
                <a:latin typeface="SegoePro-Regular"/>
              </a:rPr>
              <a:t>activity of</a:t>
            </a:r>
            <a:r>
              <a:rPr lang="en-US" b="0" i="0">
                <a:solidFill>
                  <a:srgbClr val="000000"/>
                </a:solidFill>
                <a:effectLst/>
                <a:latin typeface="SegoePro-Regular"/>
              </a:rPr>
              <a:t> COVID-19, influenza, RSV, and other respiratory viruses.</a:t>
            </a:r>
            <a:endParaRPr lang="en-CA"/>
          </a:p>
          <a:p>
            <a:endParaRPr lang="en-CA"/>
          </a:p>
          <a:p>
            <a:pPr lvl="1"/>
            <a:endParaRPr lang="en-US" b="0" i="0">
              <a:solidFill>
                <a:srgbClr val="000000"/>
              </a:solidFill>
              <a:effectLst/>
              <a:latin typeface="SegoePro-Regular"/>
            </a:endParaRP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SegoePro-Regular"/>
            </a:endParaRPr>
          </a:p>
          <a:p>
            <a:pPr marL="0" indent="0">
              <a:buNone/>
            </a:pP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D8F71-8B90-8D70-0492-187CFD858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6" name="Picture 5" descr="A white circle with a logo on it&#10;&#10;Description automatically generated">
            <a:extLst>
              <a:ext uri="{FF2B5EF4-FFF2-40B4-BE49-F238E27FC236}">
                <a16:creationId xmlns:a16="http://schemas.microsoft.com/office/drawing/2014/main" id="{54422FAF-EA07-53CD-01F6-3B904770B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7" y="1655796"/>
            <a:ext cx="1179413" cy="884560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58B942EF-8FFA-A5BA-ABFB-7EC9B3714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87" y="2974197"/>
            <a:ext cx="1186111" cy="88958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624A65-5CA1-F006-F6BA-E2E5F76496AA}"/>
              </a:ext>
            </a:extLst>
          </p:cNvPr>
          <p:cNvSpPr txBox="1">
            <a:spLocks/>
          </p:cNvSpPr>
          <p:nvPr/>
        </p:nvSpPr>
        <p:spPr>
          <a:xfrm>
            <a:off x="2338334" y="2904113"/>
            <a:ext cx="8981792" cy="1840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Mental Health Dashboard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SegoePro-Regular"/>
              </a:rPr>
              <a:t>Mental health indicators from the latest Canadian Community Health Survey (CCHS) alongside local data on emergency department visits and hospitalizations related to mental health.</a:t>
            </a:r>
          </a:p>
        </p:txBody>
      </p:sp>
      <p:pic>
        <p:nvPicPr>
          <p:cNvPr id="8" name="Picture 7" descr="A white circle with a syringe and pills in it&#10;&#10;Description automatically generated">
            <a:extLst>
              <a:ext uri="{FF2B5EF4-FFF2-40B4-BE49-F238E27FC236}">
                <a16:creationId xmlns:a16="http://schemas.microsoft.com/office/drawing/2014/main" id="{393779F7-D49D-65A4-D8B3-0D619F24B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47" y="4669817"/>
            <a:ext cx="1173995" cy="88049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34B624-5961-0487-9789-3AD89B59BEE7}"/>
              </a:ext>
            </a:extLst>
          </p:cNvPr>
          <p:cNvSpPr txBox="1">
            <a:spLocks/>
          </p:cNvSpPr>
          <p:nvPr/>
        </p:nvSpPr>
        <p:spPr>
          <a:xfrm>
            <a:off x="2338334" y="4580284"/>
            <a:ext cx="9364178" cy="1912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/>
              <a:t>Substance Overdose Profile Dashboard</a:t>
            </a:r>
          </a:p>
          <a:p>
            <a:pPr lvl="1"/>
            <a:r>
              <a:rPr lang="en-US"/>
              <a:t>Data </a:t>
            </a:r>
            <a:r>
              <a:rPr lang="en-US">
                <a:solidFill>
                  <a:srgbClr val="000000"/>
                </a:solidFill>
                <a:latin typeface="SegoePro-Regular"/>
              </a:rPr>
              <a:t>on substance overdose-related harms in the HKPR District including emergency department visits, hospitalizations, and deaths.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073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7B69-4478-130E-6DF1-64EFFF70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International Plowing Match 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9F801-4224-1FE0-1AEB-E7ADD512F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CDFA-D7B0-44D9-B616-C62F29514F7B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6" name="Picture 5" descr="A person standing in front of a food truck&#10;&#10;Description automatically generated">
            <a:extLst>
              <a:ext uri="{FF2B5EF4-FFF2-40B4-BE49-F238E27FC236}">
                <a16:creationId xmlns:a16="http://schemas.microsoft.com/office/drawing/2014/main" id="{6127B463-E1B3-48ED-8F66-7D83D46E1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-4" b="28574"/>
          <a:stretch/>
        </p:blipFill>
        <p:spPr>
          <a:xfrm>
            <a:off x="8410647" y="1524058"/>
            <a:ext cx="3431601" cy="20283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wo women walking on a street&#10;&#10;Description automatically generated">
            <a:extLst>
              <a:ext uri="{FF2B5EF4-FFF2-40B4-BE49-F238E27FC236}">
                <a16:creationId xmlns:a16="http://schemas.microsoft.com/office/drawing/2014/main" id="{7268A533-33E2-1BDB-1669-B9C74D18E8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6691" b="36374"/>
          <a:stretch/>
        </p:blipFill>
        <p:spPr>
          <a:xfrm>
            <a:off x="8839125" y="3754062"/>
            <a:ext cx="3003123" cy="22796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person wearing a hat standing in a food court&#10;&#10;Description automatically generated">
            <a:extLst>
              <a:ext uri="{FF2B5EF4-FFF2-40B4-BE49-F238E27FC236}">
                <a16:creationId xmlns:a16="http://schemas.microsoft.com/office/drawing/2014/main" id="{169AE987-042E-3B4B-9FC2-3BC811151F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1" t="26373" r="10885" b="18342"/>
          <a:stretch/>
        </p:blipFill>
        <p:spPr>
          <a:xfrm>
            <a:off x="6391747" y="3754061"/>
            <a:ext cx="2309388" cy="22796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322357-331B-C2B0-DBD4-513A9234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970" y="1690688"/>
            <a:ext cx="5944921" cy="4351338"/>
          </a:xfrm>
        </p:spPr>
        <p:txBody>
          <a:bodyPr>
            <a:normAutofit fontScale="77500" lnSpcReduction="20000"/>
          </a:bodyPr>
          <a:lstStyle/>
          <a:p>
            <a:r>
              <a:rPr lang="en-CA" sz="2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58 Food Inspections/Re-inspection </a:t>
            </a:r>
          </a:p>
          <a:p>
            <a:r>
              <a:rPr lang="en-CA" sz="2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72 Chlorine checks  on distribution lines</a:t>
            </a:r>
          </a:p>
          <a:p>
            <a:r>
              <a:rPr lang="en-CA" sz="2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24 Bacteriological water samples collected</a:t>
            </a:r>
          </a:p>
          <a:p>
            <a:r>
              <a:rPr lang="en-CA" sz="2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smoking / no vaping signage checks, education</a:t>
            </a:r>
            <a:r>
              <a:rPr lang="en-CA" sz="28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issued some </a:t>
            </a:r>
            <a:r>
              <a:rPr lang="en-CA" sz="28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warnings</a:t>
            </a:r>
          </a:p>
          <a:p>
            <a:pPr marL="0" indent="0">
              <a:buNone/>
            </a:pPr>
            <a:endParaRPr lang="en-CA" sz="28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800" b="1">
                <a:latin typeface="Aptos" panose="020B0004020202020204" pitchFamily="34" charset="0"/>
                <a:cs typeface="Times New Roman" panose="02020603050405020304" pitchFamily="18" charset="0"/>
              </a:rPr>
              <a:t>Example Issues</a:t>
            </a:r>
            <a:r>
              <a:rPr lang="en-CA" sz="2800">
                <a:latin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CA" sz="2800"/>
              <a:t>Lawn mower ran over distribution pipe</a:t>
            </a:r>
          </a:p>
          <a:p>
            <a:r>
              <a:rPr lang="en-CA" sz="2800"/>
              <a:t>Water pipe in RV park came apart</a:t>
            </a:r>
          </a:p>
          <a:p>
            <a:r>
              <a:rPr lang="en-CA" sz="2800"/>
              <a:t>Various hot holding and reheating infractions observed and corrected</a:t>
            </a:r>
          </a:p>
          <a:p>
            <a:r>
              <a:rPr lang="en-CA" sz="2800"/>
              <a:t>Dozen warnings issued for smoking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83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0AF2D4-5CD2-8C37-45C7-34D3F2F6E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289" y="804946"/>
            <a:ext cx="3379425" cy="1142786"/>
          </a:xfrm>
          <a:prstGeom prst="rect">
            <a:avLst/>
          </a:prstGeom>
        </p:spPr>
      </p:pic>
      <p:pic>
        <p:nvPicPr>
          <p:cNvPr id="3" name="Picture 2" descr="Decorative bar showing the logos of social media used by HKPRDHU including: Facebook, Twitter, LinkedIn, YouTube and Instagram">
            <a:extLst>
              <a:ext uri="{FF2B5EF4-FFF2-40B4-BE49-F238E27FC236}">
                <a16:creationId xmlns:a16="http://schemas.microsoft.com/office/drawing/2014/main" id="{782A05DA-E4B0-6562-0A1B-82745037B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479" y="5344827"/>
            <a:ext cx="2347325" cy="356794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86FAA55-0271-1EE6-0523-C96D30FD8425}"/>
              </a:ext>
            </a:extLst>
          </p:cNvPr>
          <p:cNvSpPr txBox="1">
            <a:spLocks/>
          </p:cNvSpPr>
          <p:nvPr/>
        </p:nvSpPr>
        <p:spPr>
          <a:xfrm>
            <a:off x="1388416" y="2341194"/>
            <a:ext cx="9517709" cy="27412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2400"/>
              </a:spcAft>
              <a:buNone/>
            </a:pPr>
            <a:r>
              <a:rPr lang="en-US" sz="3600" b="1" i="1">
                <a:solidFill>
                  <a:schemeClr val="bg1"/>
                </a:solidFill>
                <a:latin typeface="Lucida Sans" panose="020B0602030504020204" pitchFamily="34" charset="77"/>
              </a:rPr>
              <a:t>‘Healthy People, Healthy Communities.’</a:t>
            </a:r>
          </a:p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  <a:latin typeface="Lucida Sans" panose="020B0602030504020204" pitchFamily="34" charset="77"/>
              </a:rPr>
              <a:t>Reach Out to Us</a:t>
            </a:r>
          </a:p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  <a:latin typeface="Lucida Sans" panose="020B0602030504020204" pitchFamily="34" charset="77"/>
              </a:rPr>
              <a:t>1-866-888-4577</a:t>
            </a:r>
          </a:p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  <a:latin typeface="Lucida Sans" panose="020B0602030504020204" pitchFamily="34" charset="77"/>
              </a:rPr>
              <a:t>info@hkpr.on.ca</a:t>
            </a:r>
          </a:p>
          <a:p>
            <a:pPr marL="0" indent="0" algn="ctr">
              <a:buNone/>
            </a:pPr>
            <a:r>
              <a:rPr lang="en-US" sz="2400">
                <a:solidFill>
                  <a:schemeClr val="bg1"/>
                </a:solidFill>
                <a:latin typeface="Lucida Sans" panose="020B0602030504020204" pitchFamily="34" charset="77"/>
              </a:rPr>
              <a:t>hkpr.on.ca     </a:t>
            </a:r>
          </a:p>
        </p:txBody>
      </p:sp>
    </p:spTree>
    <p:extLst>
      <p:ext uri="{BB962C8B-B14F-4D97-AF65-F5344CB8AC3E}">
        <p14:creationId xmlns:p14="http://schemas.microsoft.com/office/powerpoint/2010/main" val="62474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KPR">
      <a:dk1>
        <a:srgbClr val="000000"/>
      </a:dk1>
      <a:lt1>
        <a:srgbClr val="FFFFFF"/>
      </a:lt1>
      <a:dk2>
        <a:srgbClr val="424242"/>
      </a:dk2>
      <a:lt2>
        <a:srgbClr val="E7E6E6"/>
      </a:lt2>
      <a:accent1>
        <a:srgbClr val="325E89"/>
      </a:accent1>
      <a:accent2>
        <a:srgbClr val="00A1A3"/>
      </a:accent2>
      <a:accent3>
        <a:srgbClr val="ECECEC"/>
      </a:accent3>
      <a:accent4>
        <a:srgbClr val="6B6B6B"/>
      </a:accent4>
      <a:accent5>
        <a:srgbClr val="AB1500"/>
      </a:accent5>
      <a:accent6>
        <a:srgbClr val="FFCC00"/>
      </a:accent6>
      <a:hlink>
        <a:srgbClr val="0563C1"/>
      </a:hlink>
      <a:folHlink>
        <a:srgbClr val="0068D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69b0c4-f5c0-407b-a3f1-9583962b31c4" xsi:nil="true"/>
    <SharedWithUsers xmlns="1469b0c4-f5c0-407b-a3f1-9583962b31c4">
      <UserInfo>
        <DisplayName>Chandra Tremblay</DisplayName>
        <AccountId>16</AccountId>
        <AccountType/>
      </UserInfo>
      <UserInfo>
        <DisplayName>EXECUTIVE</DisplayName>
        <AccountId>295</AccountId>
        <AccountType/>
      </UserInfo>
      <UserInfo>
        <DisplayName>Ashley Beaulac</DisplayName>
        <AccountId>8980</AccountId>
        <AccountType/>
      </UserInfo>
      <UserInfo>
        <DisplayName>Dorothea Service</DisplayName>
        <AccountId>1903</AccountId>
        <AccountType/>
      </UserInfo>
      <UserInfo>
        <DisplayName>Rachel Moon-Kelly</DisplayName>
        <AccountId>446</AccountId>
        <AccountType/>
      </UserInfo>
      <UserInfo>
        <DisplayName>Lorna McCleary</DisplayName>
        <AccountId>54</AccountId>
        <AccountType/>
      </UserInfo>
      <UserInfo>
        <DisplayName>Kim Curran</DisplayName>
        <AccountId>18</AccountId>
        <AccountType/>
      </UserInfo>
      <UserInfo>
        <DisplayName>Pam Stuckless</DisplayName>
        <AccountId>1722</AccountId>
        <AccountType/>
      </UserInfo>
      <UserInfo>
        <DisplayName>Anne Marie Holt</DisplayName>
        <AccountId>15</AccountId>
        <AccountType/>
      </UserInfo>
      <UserInfo>
        <DisplayName>Angela Vickery</DisplayName>
        <AccountId>1905</AccountId>
        <AccountType/>
      </UserInfo>
      <UserInfo>
        <DisplayName>Fiona Kelly</DisplayName>
        <AccountId>37</AccountId>
        <AccountType/>
      </UserInfo>
      <UserInfo>
        <DisplayName>Elizabeth Dickson</DisplayName>
        <AccountId>24</AccountId>
        <AccountType/>
      </UserInfo>
      <UserInfo>
        <DisplayName>Andrew Harris</DisplayName>
        <AccountId>19</AccountId>
        <AccountType/>
      </UserInfo>
      <UserInfo>
        <DisplayName>Adedamola Akinbode</DisplayName>
        <AccountId>8425</AccountId>
        <AccountType/>
      </UserInfo>
      <UserInfo>
        <DisplayName>Adedotun Anibi</DisplayName>
        <AccountId>10735</AccountId>
        <AccountType/>
      </UserInfo>
      <UserInfo>
        <DisplayName>Maddie Forestell</DisplayName>
        <AccountId>11263</AccountId>
        <AccountType/>
      </UserInfo>
      <UserInfo>
        <DisplayName>Paula Everding</DisplayName>
        <AccountId>67</AccountId>
        <AccountType/>
      </UserInfo>
      <UserInfo>
        <DisplayName>Leslie McLaughlin</DisplayName>
        <AccountId>96</AccountId>
        <AccountType/>
      </UserInfo>
      <UserInfo>
        <DisplayName>Matthew Vrooman</DisplayName>
        <AccountId>13498</AccountId>
        <AccountType/>
      </UserInfo>
    </SharedWithUsers>
    <lcf76f155ced4ddcb4097134ff3c332f xmlns="23cba72a-432f-46fc-a441-5a78a719c7f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663BE7D1E924AA41DFCC4867C39A5" ma:contentTypeVersion="17" ma:contentTypeDescription="Create a new document." ma:contentTypeScope="" ma:versionID="21a544d1d3e3f6fc23672429933ae2d5">
  <xsd:schema xmlns:xsd="http://www.w3.org/2001/XMLSchema" xmlns:xs="http://www.w3.org/2001/XMLSchema" xmlns:p="http://schemas.microsoft.com/office/2006/metadata/properties" xmlns:ns2="1469b0c4-f5c0-407b-a3f1-9583962b31c4" xmlns:ns3="83f4cf5f-3e15-437f-88d4-12888cd4201c" xmlns:ns4="23cba72a-432f-46fc-a441-5a78a719c7f8" targetNamespace="http://schemas.microsoft.com/office/2006/metadata/properties" ma:root="true" ma:fieldsID="525723bc0bc5bd345e125ab848b92cd8" ns2:_="" ns3:_="" ns4:_="">
    <xsd:import namespace="1469b0c4-f5c0-407b-a3f1-9583962b31c4"/>
    <xsd:import namespace="83f4cf5f-3e15-437f-88d4-12888cd4201c"/>
    <xsd:import namespace="23cba72a-432f-46fc-a441-5a78a719c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ObjectDetectorVersions" minOccurs="0"/>
                <xsd:element ref="ns4:lcf76f155ced4ddcb4097134ff3c332f" minOccurs="0"/>
                <xsd:element ref="ns2:TaxCatchAll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9b0c4-f5c0-407b-a3f1-9583962b31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bc7b68b-9911-49db-9909-2d5e0f6e6962}" ma:internalName="TaxCatchAll" ma:showField="CatchAllData" ma:web="1469b0c4-f5c0-407b-a3f1-9583962b3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4cf5f-3e15-437f-88d4-12888cd4201c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cba72a-432f-46fc-a441-5a78a719c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769b840-cf0f-412b-ade5-9f5caf817d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9E182C-5AE0-4BBD-B4C6-6E85DD7FF3B9}">
  <ds:schemaRefs>
    <ds:schemaRef ds:uri="1469b0c4-f5c0-407b-a3f1-9583962b31c4"/>
    <ds:schemaRef ds:uri="23cba72a-432f-46fc-a441-5a78a719c7f8"/>
    <ds:schemaRef ds:uri="83f4cf5f-3e15-437f-88d4-12888cd420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824CD8-D541-40E6-BCC1-36231C763C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040CED-0881-47D7-81DA-626A2995F88C}">
  <ds:schemaRefs>
    <ds:schemaRef ds:uri="1469b0c4-f5c0-407b-a3f1-9583962b31c4"/>
    <ds:schemaRef ds:uri="23cba72a-432f-46fc-a441-5a78a719c7f8"/>
    <ds:schemaRef ds:uri="83f4cf5f-3e15-437f-88d4-12888cd420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Medical Officer of Health Updates</vt:lpstr>
      <vt:lpstr>Respiratory Season Updates</vt:lpstr>
      <vt:lpstr>Community Health Data Dashboards</vt:lpstr>
      <vt:lpstr>International Plowing Match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Quality Improvement?</dc:title>
  <dc:creator>Lisa Van der Vinne</dc:creator>
  <cp:revision>1</cp:revision>
  <dcterms:created xsi:type="dcterms:W3CDTF">2020-01-10T19:38:31Z</dcterms:created>
  <dcterms:modified xsi:type="dcterms:W3CDTF">2024-10-16T19:31:38Z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0x010100060663BE7D1E924AA41DFCC4867C39A5</vt:lpwstr>
  </property>
  <property fmtid="{D5CDD505-2E9C-101B-9397-08002B2CF9AE}" pid="3" name="MediaServiceImageTags">
    <vt:lpwstr/>
  </property>
</Properties>
</file>