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7" r:id="rId4"/>
  </p:sldMasterIdLst>
  <p:notesMasterIdLst>
    <p:notesMasterId r:id="rId15"/>
  </p:notesMasterIdLst>
  <p:sldIdLst>
    <p:sldId id="318" r:id="rId5"/>
    <p:sldId id="319" r:id="rId6"/>
    <p:sldId id="317" r:id="rId7"/>
    <p:sldId id="334" r:id="rId8"/>
    <p:sldId id="335" r:id="rId9"/>
    <p:sldId id="339" r:id="rId10"/>
    <p:sldId id="337" r:id="rId11"/>
    <p:sldId id="338" r:id="rId12"/>
    <p:sldId id="329" r:id="rId13"/>
    <p:sldId id="30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73791E5-40FF-10EF-36AE-8D8340C94409}" name="Pam Stuckless" initials="PS" userId="S::pamstuckless@hkpr.on.ca::bb70f389-4b7c-4216-ad15-cf55cb739ad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E0E1"/>
    <a:srgbClr val="57C1C2"/>
    <a:srgbClr val="00A1A3"/>
    <a:srgbClr val="6B6B6B"/>
    <a:srgbClr val="7895B1"/>
    <a:srgbClr val="BBCAD8"/>
    <a:srgbClr val="325E89"/>
    <a:srgbClr val="929292"/>
    <a:srgbClr val="00A183"/>
    <a:srgbClr val="CA5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E3EC54-2033-4148-ACAA-143915F072BF}" v="34" dt="2024-06-06T12:25:47.3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056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Curran" userId="6c91e697-fcc7-47f4-83e1-ed6ae1c8d693" providerId="ADAL" clId="{67E3EC54-2033-4148-ACAA-143915F072BF}"/>
    <pc:docChg chg="undo custSel modSld">
      <pc:chgData name="Kim Curran" userId="6c91e697-fcc7-47f4-83e1-ed6ae1c8d693" providerId="ADAL" clId="{67E3EC54-2033-4148-ACAA-143915F072BF}" dt="2024-06-06T12:25:47.369" v="36" actId="207"/>
      <pc:docMkLst>
        <pc:docMk/>
      </pc:docMkLst>
      <pc:sldChg chg="modSp mod">
        <pc:chgData name="Kim Curran" userId="6c91e697-fcc7-47f4-83e1-ed6ae1c8d693" providerId="ADAL" clId="{67E3EC54-2033-4148-ACAA-143915F072BF}" dt="2024-06-06T12:16:30.553" v="2" actId="14100"/>
        <pc:sldMkLst>
          <pc:docMk/>
          <pc:sldMk cId="739402167" sldId="317"/>
        </pc:sldMkLst>
        <pc:spChg chg="mod">
          <ac:chgData name="Kim Curran" userId="6c91e697-fcc7-47f4-83e1-ed6ae1c8d693" providerId="ADAL" clId="{67E3EC54-2033-4148-ACAA-143915F072BF}" dt="2024-06-06T12:16:30.553" v="2" actId="14100"/>
          <ac:spMkLst>
            <pc:docMk/>
            <pc:sldMk cId="739402167" sldId="317"/>
            <ac:spMk id="2" creationId="{12402285-E172-9BD1-D4FC-E4BB1A1101B9}"/>
          </ac:spMkLst>
        </pc:spChg>
        <pc:spChg chg="mod">
          <ac:chgData name="Kim Curran" userId="6c91e697-fcc7-47f4-83e1-ed6ae1c8d693" providerId="ADAL" clId="{67E3EC54-2033-4148-ACAA-143915F072BF}" dt="2024-06-06T12:16:24.717" v="1" actId="14100"/>
          <ac:spMkLst>
            <pc:docMk/>
            <pc:sldMk cId="739402167" sldId="317"/>
            <ac:spMk id="3" creationId="{00CD3813-4CBB-BB2C-13B4-D78B45007395}"/>
          </ac:spMkLst>
        </pc:spChg>
      </pc:sldChg>
      <pc:sldChg chg="modSp mod">
        <pc:chgData name="Kim Curran" userId="6c91e697-fcc7-47f4-83e1-ed6ae1c8d693" providerId="ADAL" clId="{67E3EC54-2033-4148-ACAA-143915F072BF}" dt="2024-06-06T12:20:19.568" v="3" actId="14100"/>
        <pc:sldMkLst>
          <pc:docMk/>
          <pc:sldMk cId="2293611217" sldId="319"/>
        </pc:sldMkLst>
        <pc:spChg chg="mod">
          <ac:chgData name="Kim Curran" userId="6c91e697-fcc7-47f4-83e1-ed6ae1c8d693" providerId="ADAL" clId="{67E3EC54-2033-4148-ACAA-143915F072BF}" dt="2024-06-06T12:20:19.568" v="3" actId="14100"/>
          <ac:spMkLst>
            <pc:docMk/>
            <pc:sldMk cId="2293611217" sldId="319"/>
            <ac:spMk id="3" creationId="{00CD3813-4CBB-BB2C-13B4-D78B45007395}"/>
          </ac:spMkLst>
        </pc:spChg>
      </pc:sldChg>
      <pc:sldChg chg="addSp delSp modSp mod">
        <pc:chgData name="Kim Curran" userId="6c91e697-fcc7-47f4-83e1-ed6ae1c8d693" providerId="ADAL" clId="{67E3EC54-2033-4148-ACAA-143915F072BF}" dt="2024-06-06T12:20:52.069" v="11"/>
        <pc:sldMkLst>
          <pc:docMk/>
          <pc:sldMk cId="1639218382" sldId="334"/>
        </pc:sldMkLst>
        <pc:spChg chg="mod">
          <ac:chgData name="Kim Curran" userId="6c91e697-fcc7-47f4-83e1-ed6ae1c8d693" providerId="ADAL" clId="{67E3EC54-2033-4148-ACAA-143915F072BF}" dt="2024-06-06T12:20:29.258" v="5" actId="20577"/>
          <ac:spMkLst>
            <pc:docMk/>
            <pc:sldMk cId="1639218382" sldId="334"/>
            <ac:spMk id="2" creationId="{12402285-E172-9BD1-D4FC-E4BB1A1101B9}"/>
          </ac:spMkLst>
        </pc:spChg>
        <pc:spChg chg="mod">
          <ac:chgData name="Kim Curran" userId="6c91e697-fcc7-47f4-83e1-ed6ae1c8d693" providerId="ADAL" clId="{67E3EC54-2033-4148-ACAA-143915F072BF}" dt="2024-06-06T12:20:32.601" v="9" actId="20577"/>
          <ac:spMkLst>
            <pc:docMk/>
            <pc:sldMk cId="1639218382" sldId="334"/>
            <ac:spMk id="3" creationId="{00CD3813-4CBB-BB2C-13B4-D78B45007395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4" creationId="{B7EE80C8-D3D1-5AC0-3E7E-622B5E54444B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5" creationId="{F9A7D22E-9D5C-FE85-6E47-159C250806A9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6" creationId="{EDDD47F7-7693-A176-D4DC-4F702332F28B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7" creationId="{35D3040C-0BBF-96E2-6DA1-ECB991B495BE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8" creationId="{C8D29B57-51B8-B54B-6BCA-D5C25EDD06B9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9" creationId="{2D0DE1A7-EEBB-9AA0-1E93-A120BB9990B8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10" creationId="{153B4640-283D-251C-2659-FCFCE23A52CD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11" creationId="{049DFEB3-0ADA-9BB8-B8AC-37751CDAB774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12" creationId="{54F5725A-A39A-CEAE-2CF2-ADF6AD9DED47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13" creationId="{18DE15BB-700C-B7C1-9237-F51F20FCAA72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14" creationId="{00A6846A-D0D3-1FE6-89D0-7E5B09D81388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15" creationId="{A64EDA56-E868-A6E1-68AD-948E34856024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16" creationId="{61F34CEC-DAE2-C743-4FFD-733FC743CB87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17" creationId="{D0BD03F0-4580-0E33-4E54-A45084070143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18" creationId="{A040919F-25C5-B8EE-D2AD-6F66D6C861E6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19" creationId="{5AFEBFBD-FE29-833F-4C5B-AD4B7FCD24CE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20" creationId="{8736BFFF-0F62-E26C-2E19-74B8BEE435F2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21" creationId="{0F65E7F8-2E51-B423-2523-626D7A61AFED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22" creationId="{BA5D5086-0D46-D6A3-04F4-47212ECADAA9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23" creationId="{758AD051-09E0-29A0-C9AE-22F1814D0691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24" creationId="{79EF4891-C8BD-71A0-6D49-FF7889CCE4B8}"/>
          </ac:spMkLst>
        </pc:spChg>
        <pc:spChg chg="del">
          <ac:chgData name="Kim Curran" userId="6c91e697-fcc7-47f4-83e1-ed6ae1c8d693" providerId="ADAL" clId="{67E3EC54-2033-4148-ACAA-143915F072BF}" dt="2024-06-06T12:20:50.911" v="10" actId="478"/>
          <ac:spMkLst>
            <pc:docMk/>
            <pc:sldMk cId="1639218382" sldId="334"/>
            <ac:spMk id="25" creationId="{B8400F97-7668-0923-F67A-428084610F73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26" creationId="{0158BC78-D451-BE1C-B5C6-F4001298DF5E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28" creationId="{FDC129AC-A178-55F0-71FD-322852556880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29" creationId="{C4D69B6F-D2C8-737C-F995-1E7D11F9C3A2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30" creationId="{40B4A39B-42B9-D320-66B5-EBB28641CAE3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37" creationId="{8FA0D641-5B91-B574-D194-E04F0DE5FC54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38" creationId="{FFB16869-011F-0F76-15A5-FEC0BB656BCC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39" creationId="{96250380-D2A6-26B5-48D0-C2B7CC09B943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40" creationId="{5CDB4DC2-59C9-7A62-977D-2A0D69E34A93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41" creationId="{1A42CA3A-C250-10D2-D2F4-41C8E5098DD8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42" creationId="{7E2A04A8-8775-595B-48CB-04BA81309305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43" creationId="{432C44DA-E7AD-480D-10B9-2493FD7089A1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44" creationId="{1ED17E7D-CAD2-C90E-251C-D9CE343FCF60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45" creationId="{B2AB0CFE-561B-DFF2-3395-08EF1EC375F6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46" creationId="{C7200AA2-4E80-36B3-42A9-060AAA3C15A2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47" creationId="{DE20A838-C818-D923-98B0-91B26482C1C8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48" creationId="{093240C6-A7A1-A295-3AF0-69F9E687B175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49" creationId="{61FD0DD7-365E-9042-3490-4B8D8E796486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50" creationId="{5E63C36C-39A1-FA0B-3B5A-977CA394286D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51" creationId="{8A57847C-BEEF-DB27-02A3-5249EDC267AA}"/>
          </ac:spMkLst>
        </pc:spChg>
        <pc:spChg chg="add mod">
          <ac:chgData name="Kim Curran" userId="6c91e697-fcc7-47f4-83e1-ed6ae1c8d693" providerId="ADAL" clId="{67E3EC54-2033-4148-ACAA-143915F072BF}" dt="2024-06-06T12:20:52.069" v="11"/>
          <ac:spMkLst>
            <pc:docMk/>
            <pc:sldMk cId="1639218382" sldId="334"/>
            <ac:spMk id="52" creationId="{74B997BA-A0E0-E0CE-4060-C9E775AC2336}"/>
          </ac:spMkLst>
        </pc:spChg>
        <pc:cxnChg chg="del">
          <ac:chgData name="Kim Curran" userId="6c91e697-fcc7-47f4-83e1-ed6ae1c8d693" providerId="ADAL" clId="{67E3EC54-2033-4148-ACAA-143915F072BF}" dt="2024-06-06T12:20:50.911" v="10" actId="478"/>
          <ac:cxnSpMkLst>
            <pc:docMk/>
            <pc:sldMk cId="1639218382" sldId="334"/>
            <ac:cxnSpMk id="27" creationId="{9A67DD6C-B133-862F-AAB2-EADC18898FB2}"/>
          </ac:cxnSpMkLst>
        </pc:cxnChg>
        <pc:cxnChg chg="del">
          <ac:chgData name="Kim Curran" userId="6c91e697-fcc7-47f4-83e1-ed6ae1c8d693" providerId="ADAL" clId="{67E3EC54-2033-4148-ACAA-143915F072BF}" dt="2024-06-06T12:20:50.911" v="10" actId="478"/>
          <ac:cxnSpMkLst>
            <pc:docMk/>
            <pc:sldMk cId="1639218382" sldId="334"/>
            <ac:cxnSpMk id="31" creationId="{D9DE0378-64E0-84DC-5A98-CE7BB681E25C}"/>
          </ac:cxnSpMkLst>
        </pc:cxnChg>
        <pc:cxnChg chg="del">
          <ac:chgData name="Kim Curran" userId="6c91e697-fcc7-47f4-83e1-ed6ae1c8d693" providerId="ADAL" clId="{67E3EC54-2033-4148-ACAA-143915F072BF}" dt="2024-06-06T12:20:50.911" v="10" actId="478"/>
          <ac:cxnSpMkLst>
            <pc:docMk/>
            <pc:sldMk cId="1639218382" sldId="334"/>
            <ac:cxnSpMk id="32" creationId="{53F4AC36-DD44-E4CA-35AF-192BE4EDAFEE}"/>
          </ac:cxnSpMkLst>
        </pc:cxnChg>
        <pc:cxnChg chg="del">
          <ac:chgData name="Kim Curran" userId="6c91e697-fcc7-47f4-83e1-ed6ae1c8d693" providerId="ADAL" clId="{67E3EC54-2033-4148-ACAA-143915F072BF}" dt="2024-06-06T12:20:50.911" v="10" actId="478"/>
          <ac:cxnSpMkLst>
            <pc:docMk/>
            <pc:sldMk cId="1639218382" sldId="334"/>
            <ac:cxnSpMk id="33" creationId="{9E16AEA7-F219-FD37-1B52-F6D9EFB45FA3}"/>
          </ac:cxnSpMkLst>
        </pc:cxnChg>
        <pc:cxnChg chg="del">
          <ac:chgData name="Kim Curran" userId="6c91e697-fcc7-47f4-83e1-ed6ae1c8d693" providerId="ADAL" clId="{67E3EC54-2033-4148-ACAA-143915F072BF}" dt="2024-06-06T12:20:50.911" v="10" actId="478"/>
          <ac:cxnSpMkLst>
            <pc:docMk/>
            <pc:sldMk cId="1639218382" sldId="334"/>
            <ac:cxnSpMk id="34" creationId="{26F963DA-F562-B0E3-27C8-22EEA6F1E62E}"/>
          </ac:cxnSpMkLst>
        </pc:cxnChg>
        <pc:cxnChg chg="del">
          <ac:chgData name="Kim Curran" userId="6c91e697-fcc7-47f4-83e1-ed6ae1c8d693" providerId="ADAL" clId="{67E3EC54-2033-4148-ACAA-143915F072BF}" dt="2024-06-06T12:20:50.911" v="10" actId="478"/>
          <ac:cxnSpMkLst>
            <pc:docMk/>
            <pc:sldMk cId="1639218382" sldId="334"/>
            <ac:cxnSpMk id="35" creationId="{A41FB34D-E4BA-A3BE-DC26-CD72CEFB071C}"/>
          </ac:cxnSpMkLst>
        </pc:cxnChg>
        <pc:cxnChg chg="del">
          <ac:chgData name="Kim Curran" userId="6c91e697-fcc7-47f4-83e1-ed6ae1c8d693" providerId="ADAL" clId="{67E3EC54-2033-4148-ACAA-143915F072BF}" dt="2024-06-06T12:20:50.911" v="10" actId="478"/>
          <ac:cxnSpMkLst>
            <pc:docMk/>
            <pc:sldMk cId="1639218382" sldId="334"/>
            <ac:cxnSpMk id="36" creationId="{92214CF0-2792-1CE1-9F39-CE82C8127C55}"/>
          </ac:cxnSpMkLst>
        </pc:cxnChg>
        <pc:cxnChg chg="add mod">
          <ac:chgData name="Kim Curran" userId="6c91e697-fcc7-47f4-83e1-ed6ae1c8d693" providerId="ADAL" clId="{67E3EC54-2033-4148-ACAA-143915F072BF}" dt="2024-06-06T12:20:52.069" v="11"/>
          <ac:cxnSpMkLst>
            <pc:docMk/>
            <pc:sldMk cId="1639218382" sldId="334"/>
            <ac:cxnSpMk id="53" creationId="{E1E11D25-6A94-0C62-FA30-9396C0960CA5}"/>
          </ac:cxnSpMkLst>
        </pc:cxnChg>
        <pc:cxnChg chg="add mod">
          <ac:chgData name="Kim Curran" userId="6c91e697-fcc7-47f4-83e1-ed6ae1c8d693" providerId="ADAL" clId="{67E3EC54-2033-4148-ACAA-143915F072BF}" dt="2024-06-06T12:20:52.069" v="11"/>
          <ac:cxnSpMkLst>
            <pc:docMk/>
            <pc:sldMk cId="1639218382" sldId="334"/>
            <ac:cxnSpMk id="54" creationId="{B7B65C8D-9843-42A1-43B8-03A4F29233D6}"/>
          </ac:cxnSpMkLst>
        </pc:cxnChg>
        <pc:cxnChg chg="add mod">
          <ac:chgData name="Kim Curran" userId="6c91e697-fcc7-47f4-83e1-ed6ae1c8d693" providerId="ADAL" clId="{67E3EC54-2033-4148-ACAA-143915F072BF}" dt="2024-06-06T12:20:52.069" v="11"/>
          <ac:cxnSpMkLst>
            <pc:docMk/>
            <pc:sldMk cId="1639218382" sldId="334"/>
            <ac:cxnSpMk id="55" creationId="{07809495-972B-6554-BDC3-9A17859B4AA0}"/>
          </ac:cxnSpMkLst>
        </pc:cxnChg>
        <pc:cxnChg chg="add mod">
          <ac:chgData name="Kim Curran" userId="6c91e697-fcc7-47f4-83e1-ed6ae1c8d693" providerId="ADAL" clId="{67E3EC54-2033-4148-ACAA-143915F072BF}" dt="2024-06-06T12:20:52.069" v="11"/>
          <ac:cxnSpMkLst>
            <pc:docMk/>
            <pc:sldMk cId="1639218382" sldId="334"/>
            <ac:cxnSpMk id="56" creationId="{6949D488-E33E-D24F-9D44-F2B30295A614}"/>
          </ac:cxnSpMkLst>
        </pc:cxnChg>
        <pc:cxnChg chg="add mod">
          <ac:chgData name="Kim Curran" userId="6c91e697-fcc7-47f4-83e1-ed6ae1c8d693" providerId="ADAL" clId="{67E3EC54-2033-4148-ACAA-143915F072BF}" dt="2024-06-06T12:20:52.069" v="11"/>
          <ac:cxnSpMkLst>
            <pc:docMk/>
            <pc:sldMk cId="1639218382" sldId="334"/>
            <ac:cxnSpMk id="57" creationId="{1229D9E9-5E92-15E9-6FC2-3CC39D72B064}"/>
          </ac:cxnSpMkLst>
        </pc:cxnChg>
        <pc:cxnChg chg="add mod">
          <ac:chgData name="Kim Curran" userId="6c91e697-fcc7-47f4-83e1-ed6ae1c8d693" providerId="ADAL" clId="{67E3EC54-2033-4148-ACAA-143915F072BF}" dt="2024-06-06T12:20:52.069" v="11"/>
          <ac:cxnSpMkLst>
            <pc:docMk/>
            <pc:sldMk cId="1639218382" sldId="334"/>
            <ac:cxnSpMk id="58" creationId="{F62EC936-7B85-3E88-446C-AC43EE346299}"/>
          </ac:cxnSpMkLst>
        </pc:cxnChg>
        <pc:cxnChg chg="add mod">
          <ac:chgData name="Kim Curran" userId="6c91e697-fcc7-47f4-83e1-ed6ae1c8d693" providerId="ADAL" clId="{67E3EC54-2033-4148-ACAA-143915F072BF}" dt="2024-06-06T12:20:52.069" v="11"/>
          <ac:cxnSpMkLst>
            <pc:docMk/>
            <pc:sldMk cId="1639218382" sldId="334"/>
            <ac:cxnSpMk id="59" creationId="{6B470185-0ACB-E916-0A7B-D9CAC9DAEE3D}"/>
          </ac:cxnSpMkLst>
        </pc:cxnChg>
      </pc:sldChg>
      <pc:sldChg chg="modSp mod">
        <pc:chgData name="Kim Curran" userId="6c91e697-fcc7-47f4-83e1-ed6ae1c8d693" providerId="ADAL" clId="{67E3EC54-2033-4148-ACAA-143915F072BF}" dt="2024-06-06T12:23:00.412" v="19" actId="14861"/>
        <pc:sldMkLst>
          <pc:docMk/>
          <pc:sldMk cId="1419180628" sldId="335"/>
        </pc:sldMkLst>
        <pc:spChg chg="mod">
          <ac:chgData name="Kim Curran" userId="6c91e697-fcc7-47f4-83e1-ed6ae1c8d693" providerId="ADAL" clId="{67E3EC54-2033-4148-ACAA-143915F072BF}" dt="2024-06-06T12:22:34.429" v="15" actId="14861"/>
          <ac:spMkLst>
            <pc:docMk/>
            <pc:sldMk cId="1419180628" sldId="335"/>
            <ac:spMk id="5" creationId="{F9A7D22E-9D5C-FE85-6E47-159C250806A9}"/>
          </ac:spMkLst>
        </pc:spChg>
        <pc:spChg chg="mod">
          <ac:chgData name="Kim Curran" userId="6c91e697-fcc7-47f4-83e1-ed6ae1c8d693" providerId="ADAL" clId="{67E3EC54-2033-4148-ACAA-143915F072BF}" dt="2024-06-06T12:23:00.412" v="19" actId="14861"/>
          <ac:spMkLst>
            <pc:docMk/>
            <pc:sldMk cId="1419180628" sldId="335"/>
            <ac:spMk id="8" creationId="{C8D29B57-51B8-B54B-6BCA-D5C25EDD06B9}"/>
          </ac:spMkLst>
        </pc:spChg>
        <pc:spChg chg="mod">
          <ac:chgData name="Kim Curran" userId="6c91e697-fcc7-47f4-83e1-ed6ae1c8d693" providerId="ADAL" clId="{67E3EC54-2033-4148-ACAA-143915F072BF}" dt="2024-06-06T12:22:12.702" v="13" actId="207"/>
          <ac:spMkLst>
            <pc:docMk/>
            <pc:sldMk cId="1419180628" sldId="335"/>
            <ac:spMk id="9" creationId="{2D0DE1A7-EEBB-9AA0-1E93-A120BB9990B8}"/>
          </ac:spMkLst>
        </pc:spChg>
        <pc:spChg chg="mod">
          <ac:chgData name="Kim Curran" userId="6c91e697-fcc7-47f4-83e1-ed6ae1c8d693" providerId="ADAL" clId="{67E3EC54-2033-4148-ACAA-143915F072BF}" dt="2024-06-06T12:22:54.780" v="18" actId="207"/>
          <ac:spMkLst>
            <pc:docMk/>
            <pc:sldMk cId="1419180628" sldId="335"/>
            <ac:spMk id="11" creationId="{049DFEB3-0ADA-9BB8-B8AC-37751CDAB774}"/>
          </ac:spMkLst>
        </pc:spChg>
        <pc:spChg chg="mod">
          <ac:chgData name="Kim Curran" userId="6c91e697-fcc7-47f4-83e1-ed6ae1c8d693" providerId="ADAL" clId="{67E3EC54-2033-4148-ACAA-143915F072BF}" dt="2024-06-06T12:22:19.763" v="14" actId="207"/>
          <ac:spMkLst>
            <pc:docMk/>
            <pc:sldMk cId="1419180628" sldId="335"/>
            <ac:spMk id="19" creationId="{5AFEBFBD-FE29-833F-4C5B-AD4B7FCD24CE}"/>
          </ac:spMkLst>
        </pc:spChg>
      </pc:sldChg>
      <pc:sldChg chg="modSp mod">
        <pc:chgData name="Kim Curran" userId="6c91e697-fcc7-47f4-83e1-ed6ae1c8d693" providerId="ADAL" clId="{67E3EC54-2033-4148-ACAA-143915F072BF}" dt="2024-06-06T12:25:47.369" v="36" actId="207"/>
        <pc:sldMkLst>
          <pc:docMk/>
          <pc:sldMk cId="1347730968" sldId="338"/>
        </pc:sldMkLst>
        <pc:spChg chg="mod">
          <ac:chgData name="Kim Curran" userId="6c91e697-fcc7-47f4-83e1-ed6ae1c8d693" providerId="ADAL" clId="{67E3EC54-2033-4148-ACAA-143915F072BF}" dt="2024-06-06T12:25:12.729" v="31" actId="14861"/>
          <ac:spMkLst>
            <pc:docMk/>
            <pc:sldMk cId="1347730968" sldId="338"/>
            <ac:spMk id="7" creationId="{35D3040C-0BBF-96E2-6DA1-ECB991B495BE}"/>
          </ac:spMkLst>
        </pc:spChg>
        <pc:spChg chg="mod">
          <ac:chgData name="Kim Curran" userId="6c91e697-fcc7-47f4-83e1-ed6ae1c8d693" providerId="ADAL" clId="{67E3EC54-2033-4148-ACAA-143915F072BF}" dt="2024-06-06T12:25:39.071" v="35" actId="207"/>
          <ac:spMkLst>
            <pc:docMk/>
            <pc:sldMk cId="1347730968" sldId="338"/>
            <ac:spMk id="13" creationId="{18DE15BB-700C-B7C1-9237-F51F20FCAA72}"/>
          </ac:spMkLst>
        </pc:spChg>
        <pc:spChg chg="mod">
          <ac:chgData name="Kim Curran" userId="6c91e697-fcc7-47f4-83e1-ed6ae1c8d693" providerId="ADAL" clId="{67E3EC54-2033-4148-ACAA-143915F072BF}" dt="2024-06-06T12:24:52.306" v="28" actId="207"/>
          <ac:spMkLst>
            <pc:docMk/>
            <pc:sldMk cId="1347730968" sldId="338"/>
            <ac:spMk id="14" creationId="{00A6846A-D0D3-1FE6-89D0-7E5B09D81388}"/>
          </ac:spMkLst>
        </pc:spChg>
        <pc:spChg chg="mod">
          <ac:chgData name="Kim Curran" userId="6c91e697-fcc7-47f4-83e1-ed6ae1c8d693" providerId="ADAL" clId="{67E3EC54-2033-4148-ACAA-143915F072BF}" dt="2024-06-06T12:25:26.293" v="34" actId="207"/>
          <ac:spMkLst>
            <pc:docMk/>
            <pc:sldMk cId="1347730968" sldId="338"/>
            <ac:spMk id="18" creationId="{A040919F-25C5-B8EE-D2AD-6F66D6C861E6}"/>
          </ac:spMkLst>
        </pc:spChg>
        <pc:spChg chg="mod">
          <ac:chgData name="Kim Curran" userId="6c91e697-fcc7-47f4-83e1-ed6ae1c8d693" providerId="ADAL" clId="{67E3EC54-2033-4148-ACAA-143915F072BF}" dt="2024-06-06T12:25:47.369" v="36" actId="207"/>
          <ac:spMkLst>
            <pc:docMk/>
            <pc:sldMk cId="1347730968" sldId="338"/>
            <ac:spMk id="23" creationId="{758AD051-09E0-29A0-C9AE-22F1814D0691}"/>
          </ac:spMkLst>
        </pc:spChg>
      </pc:sldChg>
      <pc:sldChg chg="modSp mod">
        <pc:chgData name="Kim Curran" userId="6c91e697-fcc7-47f4-83e1-ed6ae1c8d693" providerId="ADAL" clId="{67E3EC54-2033-4148-ACAA-143915F072BF}" dt="2024-06-06T12:23:36.881" v="23" actId="14861"/>
        <pc:sldMkLst>
          <pc:docMk/>
          <pc:sldMk cId="1147710590" sldId="339"/>
        </pc:sldMkLst>
        <pc:spChg chg="mod">
          <ac:chgData name="Kim Curran" userId="6c91e697-fcc7-47f4-83e1-ed6ae1c8d693" providerId="ADAL" clId="{67E3EC54-2033-4148-ACAA-143915F072BF}" dt="2024-06-06T12:23:36.881" v="23" actId="14861"/>
          <ac:spMkLst>
            <pc:docMk/>
            <pc:sldMk cId="1147710590" sldId="339"/>
            <ac:spMk id="6" creationId="{B223BB46-4F83-F935-9345-122DE4D4B022}"/>
          </ac:spMkLst>
        </pc:spChg>
        <pc:spChg chg="mod">
          <ac:chgData name="Kim Curran" userId="6c91e697-fcc7-47f4-83e1-ed6ae1c8d693" providerId="ADAL" clId="{67E3EC54-2033-4148-ACAA-143915F072BF}" dt="2024-06-06T12:23:10.842" v="20" actId="207"/>
          <ac:spMkLst>
            <pc:docMk/>
            <pc:sldMk cId="1147710590" sldId="339"/>
            <ac:spMk id="10" creationId="{153B4640-283D-251C-2659-FCFCE23A52CD}"/>
          </ac:spMkLst>
        </pc:spChg>
        <pc:spChg chg="mod">
          <ac:chgData name="Kim Curran" userId="6c91e697-fcc7-47f4-83e1-ed6ae1c8d693" providerId="ADAL" clId="{67E3EC54-2033-4148-ACAA-143915F072BF}" dt="2024-06-06T12:23:31.816" v="22" actId="207"/>
          <ac:spMkLst>
            <pc:docMk/>
            <pc:sldMk cId="1147710590" sldId="339"/>
            <ac:spMk id="12" creationId="{54F5725A-A39A-CEAE-2CF2-ADF6AD9DED47}"/>
          </ac:spMkLst>
        </pc:spChg>
        <pc:spChg chg="mod">
          <ac:chgData name="Kim Curran" userId="6c91e697-fcc7-47f4-83e1-ed6ae1c8d693" providerId="ADAL" clId="{67E3EC54-2033-4148-ACAA-143915F072BF}" dt="2024-06-06T12:23:18.130" v="21" actId="14861"/>
          <ac:spMkLst>
            <pc:docMk/>
            <pc:sldMk cId="1147710590" sldId="339"/>
            <ac:spMk id="17" creationId="{D0BD03F0-4580-0E33-4E54-A4508407014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Segoe UI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Segoe UI" panose="020B0502040204020203" pitchFamily="34" charset="0"/>
              </a:defRPr>
            </a:lvl1pPr>
          </a:lstStyle>
          <a:p>
            <a:fld id="{0AD53082-C1D7-E147-8DB5-CD8D2EF6D589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Segoe UI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Segoe UI" panose="020B0502040204020203" pitchFamily="34" charset="0"/>
              </a:defRPr>
            </a:lvl1pPr>
          </a:lstStyle>
          <a:p>
            <a:fld id="{1D095811-A3B1-484B-A5BA-D047450F8E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- The thin gray line bordering the page stops by ‘Lead’ and needs to carry through to end of corner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95811-A3B1-484B-A5BA-D047450F8EB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296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95811-A3B1-484B-A5BA-D047450F8E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23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95811-A3B1-484B-A5BA-D047450F8E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602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95811-A3B1-484B-A5BA-D047450F8EB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56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95811-A3B1-484B-A5BA-D047450F8EB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69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95811-A3B1-484B-A5BA-D047450F8EB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7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95811-A3B1-484B-A5BA-D047450F8EB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89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95811-A3B1-484B-A5BA-D047450F8EB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7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95811-A3B1-484B-A5BA-D047450F8E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450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95811-A3B1-484B-A5BA-D047450F8EB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23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4323342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D7DE2EB-407F-68C0-B31F-114C2093CB43}"/>
              </a:ext>
            </a:extLst>
          </p:cNvPr>
          <p:cNvSpPr txBox="1">
            <a:spLocks/>
          </p:cNvSpPr>
          <p:nvPr userDrawn="1"/>
        </p:nvSpPr>
        <p:spPr>
          <a:xfrm>
            <a:off x="11535214" y="6342302"/>
            <a:ext cx="436361" cy="276999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3BCDFA-D7B0-44D9-B616-C62F29514F7B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0259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E9F7158-1EA9-87A0-FC8C-69BEE7E4F8AF}"/>
              </a:ext>
            </a:extLst>
          </p:cNvPr>
          <p:cNvSpPr txBox="1">
            <a:spLocks/>
          </p:cNvSpPr>
          <p:nvPr userDrawn="1"/>
        </p:nvSpPr>
        <p:spPr>
          <a:xfrm>
            <a:off x="11535214" y="6342302"/>
            <a:ext cx="436361" cy="276999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3BCDFA-D7B0-44D9-B616-C62F29514F7B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3944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3AB0AE6-C0D3-58AF-9A77-9C4C10C393A8}"/>
              </a:ext>
            </a:extLst>
          </p:cNvPr>
          <p:cNvSpPr/>
          <p:nvPr userDrawn="1"/>
        </p:nvSpPr>
        <p:spPr>
          <a:xfrm>
            <a:off x="0" y="0"/>
            <a:ext cx="12192000" cy="6200384"/>
          </a:xfrm>
          <a:prstGeom prst="rect">
            <a:avLst/>
          </a:prstGeom>
          <a:gradFill>
            <a:gsLst>
              <a:gs pos="100000">
                <a:srgbClr val="00A1A3"/>
              </a:gs>
              <a:gs pos="22000">
                <a:srgbClr val="325E8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2A3F7E-0003-63D9-E55A-2786C514A751}"/>
              </a:ext>
            </a:extLst>
          </p:cNvPr>
          <p:cNvSpPr/>
          <p:nvPr userDrawn="1"/>
        </p:nvSpPr>
        <p:spPr>
          <a:xfrm>
            <a:off x="0" y="6200384"/>
            <a:ext cx="1216479" cy="666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3BB600-CEF6-EB02-610A-A0DC05FDBEDF}"/>
              </a:ext>
            </a:extLst>
          </p:cNvPr>
          <p:cNvSpPr txBox="1"/>
          <p:nvPr userDrawn="1"/>
        </p:nvSpPr>
        <p:spPr>
          <a:xfrm>
            <a:off x="5482825" y="6342302"/>
            <a:ext cx="56859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chemeClr val="tx1">
                    <a:lumMod val="50000"/>
                    <a:lumOff val="50000"/>
                  </a:schemeClr>
                </a:solidFill>
                <a:latin typeface="Lucida Sans" panose="020B0602030504020204" pitchFamily="34" charset="77"/>
              </a:rPr>
              <a:t>OUR VALUES  •</a:t>
            </a:r>
            <a:r>
              <a:rPr lang="en-US" sz="1200" b="0">
                <a:solidFill>
                  <a:schemeClr val="tx1">
                    <a:lumMod val="50000"/>
                    <a:lumOff val="50000"/>
                  </a:schemeClr>
                </a:solidFill>
                <a:latin typeface="Lucida Sans" panose="020B0602030504020204" pitchFamily="34" charset="77"/>
              </a:rPr>
              <a:t>TRUST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ucida Sans" panose="020B0602030504020204" pitchFamily="34" charset="77"/>
              </a:rPr>
              <a:t> </a:t>
            </a:r>
            <a:r>
              <a:rPr lang="en-US" sz="1200" b="1">
                <a:solidFill>
                  <a:schemeClr val="tx1">
                    <a:lumMod val="50000"/>
                    <a:lumOff val="50000"/>
                  </a:schemeClr>
                </a:solidFill>
                <a:latin typeface="Lucida Sans" panose="020B0602030504020204" pitchFamily="34" charset="77"/>
              </a:rPr>
              <a:t>•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ucida Sans" panose="020B0602030504020204" pitchFamily="34" charset="77"/>
              </a:rPr>
              <a:t> ENGAGEMENT </a:t>
            </a:r>
            <a:r>
              <a:rPr lang="en-US" sz="1200" b="1">
                <a:solidFill>
                  <a:schemeClr val="tx1">
                    <a:lumMod val="50000"/>
                    <a:lumOff val="50000"/>
                  </a:schemeClr>
                </a:solidFill>
                <a:latin typeface="Lucida Sans" panose="020B0602030504020204" pitchFamily="34" charset="77"/>
              </a:rPr>
              <a:t>•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ucida Sans" panose="020B0602030504020204" pitchFamily="34" charset="77"/>
              </a:rPr>
              <a:t> ACCOUNTABILITY </a:t>
            </a:r>
            <a:r>
              <a:rPr lang="en-US" sz="1200" b="1">
                <a:solidFill>
                  <a:schemeClr val="tx1">
                    <a:lumMod val="50000"/>
                    <a:lumOff val="50000"/>
                  </a:schemeClr>
                </a:solidFill>
                <a:latin typeface="Lucida Sans" panose="020B0602030504020204" pitchFamily="34" charset="77"/>
              </a:rPr>
              <a:t>•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ucida Sans" panose="020B0602030504020204" pitchFamily="34" charset="77"/>
              </a:rPr>
              <a:t> LEADERSHIP</a:t>
            </a:r>
          </a:p>
        </p:txBody>
      </p:sp>
      <p:pic>
        <p:nvPicPr>
          <p:cNvPr id="4" name="Picture 3" descr="Icon for 'Deliver'">
            <a:extLst>
              <a:ext uri="{FF2B5EF4-FFF2-40B4-BE49-F238E27FC236}">
                <a16:creationId xmlns:a16="http://schemas.microsoft.com/office/drawing/2014/main" id="{4866CBAA-FD52-5704-AC5B-2B8598D1D7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795" y="6272787"/>
            <a:ext cx="724298" cy="517356"/>
          </a:xfrm>
          <a:prstGeom prst="rect">
            <a:avLst/>
          </a:prstGeom>
        </p:spPr>
      </p:pic>
      <p:pic>
        <p:nvPicPr>
          <p:cNvPr id="5" name="Picture 4" descr="Icon for 'Partner'">
            <a:extLst>
              <a:ext uri="{FF2B5EF4-FFF2-40B4-BE49-F238E27FC236}">
                <a16:creationId xmlns:a16="http://schemas.microsoft.com/office/drawing/2014/main" id="{F4FB6236-EA4A-E0C8-5B90-70D7801A2E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491" y="6255527"/>
            <a:ext cx="767126" cy="547948"/>
          </a:xfrm>
          <a:prstGeom prst="rect">
            <a:avLst/>
          </a:prstGeom>
        </p:spPr>
      </p:pic>
      <p:pic>
        <p:nvPicPr>
          <p:cNvPr id="7" name="Picture 6" descr="Icon for 'Lead'">
            <a:extLst>
              <a:ext uri="{FF2B5EF4-FFF2-40B4-BE49-F238E27FC236}">
                <a16:creationId xmlns:a16="http://schemas.microsoft.com/office/drawing/2014/main" id="{0405A112-DC68-6661-BB75-CE9124383B6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016" y="6242198"/>
            <a:ext cx="767123" cy="54794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9BBC66B-3C21-B845-4809-1CA13FB63D04}"/>
              </a:ext>
            </a:extLst>
          </p:cNvPr>
          <p:cNvSpPr txBox="1"/>
          <p:nvPr userDrawn="1"/>
        </p:nvSpPr>
        <p:spPr>
          <a:xfrm>
            <a:off x="1600720" y="6392965"/>
            <a:ext cx="662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>
                <a:solidFill>
                  <a:schemeClr val="tx1">
                    <a:lumMod val="50000"/>
                    <a:lumOff val="50000"/>
                  </a:schemeClr>
                </a:solidFill>
                <a:latin typeface="Skeena" pitchFamily="2" charset="0"/>
              </a:rPr>
              <a:t>Lead</a:t>
            </a:r>
            <a:endParaRPr lang="en-US" sz="1600" b="0">
              <a:solidFill>
                <a:schemeClr val="tx1">
                  <a:lumMod val="50000"/>
                  <a:lumOff val="50000"/>
                </a:schemeClr>
              </a:solidFill>
              <a:latin typeface="Skeena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EC9149-44C4-6F73-353B-58D34AE319DE}"/>
              </a:ext>
            </a:extLst>
          </p:cNvPr>
          <p:cNvSpPr txBox="1"/>
          <p:nvPr userDrawn="1"/>
        </p:nvSpPr>
        <p:spPr>
          <a:xfrm>
            <a:off x="3824490" y="6388799"/>
            <a:ext cx="896111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200" b="0">
                <a:solidFill>
                  <a:schemeClr val="tx1">
                    <a:lumMod val="50000"/>
                    <a:lumOff val="50000"/>
                  </a:schemeClr>
                </a:solidFill>
                <a:latin typeface="Skeena" pitchFamily="2" charset="0"/>
              </a:rPr>
              <a:t>Deliver</a:t>
            </a:r>
            <a:endParaRPr lang="en-US" sz="1600" b="0">
              <a:solidFill>
                <a:schemeClr val="tx1">
                  <a:lumMod val="50000"/>
                  <a:lumOff val="50000"/>
                </a:schemeClr>
              </a:solidFill>
              <a:latin typeface="Skeena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AB6101-C808-5540-E3D3-727B8CB1E3AC}"/>
              </a:ext>
            </a:extLst>
          </p:cNvPr>
          <p:cNvSpPr txBox="1"/>
          <p:nvPr userDrawn="1"/>
        </p:nvSpPr>
        <p:spPr>
          <a:xfrm>
            <a:off x="2611484" y="6392965"/>
            <a:ext cx="896111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200" b="0">
                <a:solidFill>
                  <a:schemeClr val="tx1">
                    <a:lumMod val="50000"/>
                    <a:lumOff val="50000"/>
                  </a:schemeClr>
                </a:solidFill>
                <a:latin typeface="Skeena" pitchFamily="2" charset="0"/>
              </a:rPr>
              <a:t>Partner</a:t>
            </a:r>
            <a:endParaRPr lang="en-US" sz="1600" b="0">
              <a:solidFill>
                <a:schemeClr val="tx1">
                  <a:lumMod val="50000"/>
                  <a:lumOff val="50000"/>
                </a:schemeClr>
              </a:solidFill>
              <a:latin typeface="Skeen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942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55698-4B43-43B2-85C0-E04CA63D6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  <a:lvl2pPr>
              <a:lnSpc>
                <a:spcPct val="100000"/>
              </a:lnSpc>
              <a:spcBef>
                <a:spcPts val="600"/>
              </a:spcBef>
              <a:defRPr/>
            </a:lvl2pPr>
            <a:lvl3pPr>
              <a:lnSpc>
                <a:spcPct val="100000"/>
              </a:lnSpc>
              <a:spcBef>
                <a:spcPts val="600"/>
              </a:spcBef>
              <a:defRPr/>
            </a:lvl3pPr>
            <a:lvl4pPr>
              <a:lnSpc>
                <a:spcPct val="100000"/>
              </a:lnSpc>
              <a:spcBef>
                <a:spcPts val="600"/>
              </a:spcBef>
              <a:defRPr/>
            </a:lvl4pPr>
            <a:lvl5pPr>
              <a:lnSpc>
                <a:spcPct val="10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B2B3B22-E0DF-9A82-B384-820DAA4C2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69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970" y="365125"/>
            <a:ext cx="10112829" cy="1325563"/>
          </a:xfrm>
        </p:spPr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0970" y="1825625"/>
            <a:ext cx="1011283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925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0170" y="103917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0170" y="391890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072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6840" y="183578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840" y="183578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018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666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666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666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908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908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9592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5063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9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8108" y="57912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1508" y="110934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8108" y="217932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244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8748" y="54864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52148" y="107886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08748" y="214884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033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6840" y="365125"/>
            <a:ext cx="1037844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840" y="1825624"/>
            <a:ext cx="10378440" cy="4565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6ED63F-21C3-4124-AAA5-B0842BA3DBDF}"/>
              </a:ext>
            </a:extLst>
          </p:cNvPr>
          <p:cNvSpPr/>
          <p:nvPr userDrawn="1"/>
        </p:nvSpPr>
        <p:spPr>
          <a:xfrm>
            <a:off x="0" y="0"/>
            <a:ext cx="1114816" cy="6858000"/>
          </a:xfrm>
          <a:prstGeom prst="rect">
            <a:avLst/>
          </a:prstGeom>
          <a:gradFill>
            <a:gsLst>
              <a:gs pos="100000">
                <a:srgbClr val="00A1A3"/>
              </a:gs>
              <a:gs pos="0">
                <a:srgbClr val="325E8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A white symbol with circles and a black background&#10;&#10;Description automatically generated">
            <a:extLst>
              <a:ext uri="{FF2B5EF4-FFF2-40B4-BE49-F238E27FC236}">
                <a16:creationId xmlns:a16="http://schemas.microsoft.com/office/drawing/2014/main" id="{81D96C75-FAD3-6926-D823-8C8C4392D8B9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28" y="192075"/>
            <a:ext cx="666872" cy="672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03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650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accent1"/>
          </a:solidFill>
          <a:latin typeface="Lucida Sans" panose="020B0602030504020204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5E2CD62-32EB-7DF9-7299-F19B05B39FAA}"/>
              </a:ext>
            </a:extLst>
          </p:cNvPr>
          <p:cNvSpPr txBox="1">
            <a:spLocks/>
          </p:cNvSpPr>
          <p:nvPr/>
        </p:nvSpPr>
        <p:spPr>
          <a:xfrm>
            <a:off x="1120176" y="2910985"/>
            <a:ext cx="10146383" cy="25442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3600">
                <a:solidFill>
                  <a:schemeClr val="bg1"/>
                </a:solidFill>
                <a:latin typeface="Lucida Sans"/>
                <a:ea typeface="Tahoma"/>
                <a:cs typeface="Segoe UI"/>
              </a:rPr>
              <a:t>Mental Health Promotion Framework</a:t>
            </a:r>
            <a:endParaRPr lang="en-US" sz="3600">
              <a:solidFill>
                <a:schemeClr val="bg1"/>
              </a:solidFill>
              <a:latin typeface="Lucida Sans" panose="020B0602030504020204" pitchFamily="34" charset="77"/>
            </a:endParaRPr>
          </a:p>
          <a:p>
            <a:pPr marL="0" indent="0">
              <a:buNone/>
            </a:pPr>
            <a:endParaRPr lang="en-US">
              <a:solidFill>
                <a:schemeClr val="bg1"/>
              </a:solidFill>
              <a:latin typeface="Segoe UI"/>
              <a:ea typeface="Tahoma"/>
              <a:cs typeface="Segoe UI"/>
            </a:endParaRPr>
          </a:p>
          <a:p>
            <a:pPr marL="0" indent="0">
              <a:buNone/>
            </a:pPr>
            <a:r>
              <a:rPr lang="en-US">
                <a:solidFill>
                  <a:schemeClr val="bg1"/>
                </a:solidFill>
                <a:latin typeface="Segoe UI"/>
                <a:ea typeface="Tahoma"/>
                <a:cs typeface="Segoe UI"/>
              </a:rPr>
              <a:t>Dearbhla Lynch, MSc &amp; Joanne Brewster, MSW </a:t>
            </a:r>
          </a:p>
          <a:p>
            <a:pPr marL="0" indent="0">
              <a:buNone/>
            </a:pPr>
            <a:r>
              <a:rPr lang="en-US" sz="2400">
                <a:solidFill>
                  <a:schemeClr val="bg1"/>
                </a:solidFill>
                <a:latin typeface="Segoe UI"/>
                <a:ea typeface="Tahoma"/>
                <a:cs typeface="Segoe UI"/>
              </a:rPr>
              <a:t>on behalf of the Mental Health Promotion Working Group </a:t>
            </a:r>
            <a:endParaRPr lang="en-US" sz="240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>
                <a:solidFill>
                  <a:schemeClr val="bg1"/>
                </a:solidFill>
                <a:latin typeface="Segoe UI"/>
                <a:ea typeface="Tahoma"/>
                <a:cs typeface="Segoe UI"/>
              </a:rPr>
              <a:t>June 20, 2024 </a:t>
            </a:r>
            <a:endParaRPr lang="en-US" sz="2000">
              <a:solidFill>
                <a:schemeClr val="bg1"/>
              </a:solidFill>
              <a:highlight>
                <a:srgbClr val="000000"/>
              </a:highlight>
              <a:latin typeface="Segoe UI"/>
              <a:ea typeface="Tahoma"/>
              <a:cs typeface="Segoe UI"/>
            </a:endParaRPr>
          </a:p>
        </p:txBody>
      </p:sp>
      <p:pic>
        <p:nvPicPr>
          <p:cNvPr id="4" name="Picture 3" descr="HKPR District Health Unit logo">
            <a:extLst>
              <a:ext uri="{FF2B5EF4-FFF2-40B4-BE49-F238E27FC236}">
                <a16:creationId xmlns:a16="http://schemas.microsoft.com/office/drawing/2014/main" id="{590CE7D1-6EFE-3DAA-F225-7E3697EBAC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7928" y="878305"/>
            <a:ext cx="3584897" cy="1207687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11AAE60-3C15-0E32-1617-4174264088DD}"/>
              </a:ext>
            </a:extLst>
          </p:cNvPr>
          <p:cNvCxnSpPr>
            <a:cxnSpLocks/>
          </p:cNvCxnSpPr>
          <p:nvPr/>
        </p:nvCxnSpPr>
        <p:spPr>
          <a:xfrm>
            <a:off x="1218215" y="3672757"/>
            <a:ext cx="918439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792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0AF2D4-5CD2-8C37-45C7-34D3F2F6E4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4289" y="804946"/>
            <a:ext cx="3379425" cy="1142786"/>
          </a:xfrm>
          <a:prstGeom prst="rect">
            <a:avLst/>
          </a:prstGeom>
        </p:spPr>
      </p:pic>
      <p:pic>
        <p:nvPicPr>
          <p:cNvPr id="3" name="Picture 2" descr="Decorative bar showing the logos of social media used by HKPRDHU including: Facebook, Twitter, LinkedIn, YouTube and Instagram">
            <a:extLst>
              <a:ext uri="{FF2B5EF4-FFF2-40B4-BE49-F238E27FC236}">
                <a16:creationId xmlns:a16="http://schemas.microsoft.com/office/drawing/2014/main" id="{782A05DA-E4B0-6562-0A1B-82745037B6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6479" y="5344827"/>
            <a:ext cx="2347325" cy="356794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C86FAA55-0271-1EE6-0523-C96D30FD8425}"/>
              </a:ext>
            </a:extLst>
          </p:cNvPr>
          <p:cNvSpPr txBox="1">
            <a:spLocks/>
          </p:cNvSpPr>
          <p:nvPr/>
        </p:nvSpPr>
        <p:spPr>
          <a:xfrm>
            <a:off x="1388416" y="2341194"/>
            <a:ext cx="9517709" cy="274126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2400"/>
              </a:spcAft>
              <a:buNone/>
            </a:pPr>
            <a:r>
              <a:rPr lang="en-US" sz="3600" b="1" i="1">
                <a:solidFill>
                  <a:schemeClr val="bg1"/>
                </a:solidFill>
                <a:latin typeface="Lucida Sans" panose="020B0602030504020204" pitchFamily="34" charset="77"/>
              </a:rPr>
              <a:t>‘Healthy People, Healthy Communities.’</a:t>
            </a:r>
          </a:p>
          <a:p>
            <a:pPr marL="0" indent="0" algn="ctr">
              <a:buNone/>
            </a:pPr>
            <a:r>
              <a:rPr lang="en-US" sz="2400">
                <a:solidFill>
                  <a:schemeClr val="bg1"/>
                </a:solidFill>
                <a:latin typeface="Lucida Sans" panose="020B0602030504020204" pitchFamily="34" charset="77"/>
              </a:rPr>
              <a:t>Reach Out to Us</a:t>
            </a:r>
          </a:p>
          <a:p>
            <a:pPr marL="0" indent="0" algn="ctr">
              <a:buNone/>
            </a:pPr>
            <a:r>
              <a:rPr lang="en-US" sz="2400">
                <a:solidFill>
                  <a:schemeClr val="bg1"/>
                </a:solidFill>
                <a:latin typeface="Lucida Sans" panose="020B0602030504020204" pitchFamily="34" charset="77"/>
              </a:rPr>
              <a:t>1-866-888-4577</a:t>
            </a:r>
          </a:p>
          <a:p>
            <a:pPr marL="0" indent="0" algn="ctr">
              <a:buNone/>
            </a:pPr>
            <a:r>
              <a:rPr lang="en-US" sz="2400">
                <a:solidFill>
                  <a:schemeClr val="bg1"/>
                </a:solidFill>
                <a:latin typeface="Lucida Sans" panose="020B0602030504020204" pitchFamily="34" charset="77"/>
              </a:rPr>
              <a:t>info@hkpr.on.ca</a:t>
            </a:r>
          </a:p>
          <a:p>
            <a:pPr marL="0" indent="0" algn="ctr">
              <a:buNone/>
            </a:pPr>
            <a:r>
              <a:rPr lang="en-US" sz="2400">
                <a:solidFill>
                  <a:schemeClr val="bg1"/>
                </a:solidFill>
                <a:latin typeface="Lucida Sans" panose="020B0602030504020204" pitchFamily="34" charset="77"/>
              </a:rPr>
              <a:t>hkpr.on.ca     </a:t>
            </a:r>
          </a:p>
        </p:txBody>
      </p:sp>
    </p:spTree>
    <p:extLst>
      <p:ext uri="{BB962C8B-B14F-4D97-AF65-F5344CB8AC3E}">
        <p14:creationId xmlns:p14="http://schemas.microsoft.com/office/powerpoint/2010/main" val="624742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02285-E172-9BD1-D4FC-E4BB1A110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9813" y="385720"/>
            <a:ext cx="9966960" cy="1325563"/>
          </a:xfrm>
        </p:spPr>
        <p:txBody>
          <a:bodyPr>
            <a:normAutofit/>
          </a:bodyPr>
          <a:lstStyle/>
          <a:p>
            <a:r>
              <a:rPr lang="en-US">
                <a:latin typeface="Lucida Sans"/>
              </a:rPr>
              <a:t>Presentation Outline</a:t>
            </a:r>
            <a:endParaRPr lang="en-US">
              <a:solidFill>
                <a:schemeClr val="accent1"/>
              </a:solidFill>
              <a:latin typeface="Lucida San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D3813-4CBB-BB2C-13B4-D78B45007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1554" y="1578490"/>
            <a:ext cx="8233359" cy="37014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kern="100">
                <a:effectLst/>
                <a:latin typeface="Segoe UI"/>
                <a:ea typeface="Calibri" panose="020F0502020204030204" pitchFamily="34" charset="0"/>
                <a:cs typeface="Segoe UI"/>
              </a:rPr>
              <a:t>Purpose and goals of </a:t>
            </a:r>
            <a:r>
              <a:rPr lang="en-CA" kern="100">
                <a:latin typeface="Segoe UI"/>
                <a:ea typeface="Calibri" panose="020F0502020204030204" pitchFamily="34" charset="0"/>
                <a:cs typeface="Segoe UI"/>
              </a:rPr>
              <a:t>the HKPRDHU Mental Health Promotion Framework</a:t>
            </a:r>
            <a:endParaRPr lang="en-CA" kern="100">
              <a:effectLst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kern="100">
                <a:latin typeface="Segoe UI"/>
                <a:ea typeface="Calibri" panose="020F0502020204030204" pitchFamily="34" charset="0"/>
                <a:cs typeface="Segoe UI"/>
              </a:rPr>
              <a:t>Framework development  </a:t>
            </a:r>
            <a:endParaRPr lang="en-CA" kern="100">
              <a:effectLst/>
              <a:ea typeface="Calibri" panose="020F0502020204030204" pitchFamily="34" charset="0"/>
            </a:endParaRPr>
          </a:p>
          <a:p>
            <a:r>
              <a:rPr lang="en-CA">
                <a:effectLst/>
                <a:ea typeface="Calibri" panose="020F0502020204030204" pitchFamily="34" charset="0"/>
              </a:rPr>
              <a:t>Next steps</a:t>
            </a:r>
            <a:endParaRPr lang="en-US" sz="4000" i="1"/>
          </a:p>
        </p:txBody>
      </p:sp>
    </p:spTree>
    <p:extLst>
      <p:ext uri="{BB962C8B-B14F-4D97-AF65-F5344CB8AC3E}">
        <p14:creationId xmlns:p14="http://schemas.microsoft.com/office/powerpoint/2010/main" val="2293611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02285-E172-9BD1-D4FC-E4BB1A110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657" y="461716"/>
            <a:ext cx="10589093" cy="1214683"/>
          </a:xfrm>
        </p:spPr>
        <p:txBody>
          <a:bodyPr>
            <a:noAutofit/>
          </a:bodyPr>
          <a:lstStyle/>
          <a:p>
            <a:r>
              <a:rPr lang="en-US" sz="4000">
                <a:latin typeface="Lucida Sans"/>
              </a:rPr>
              <a:t>The Mental Health Promotion (MHP) Framework </a:t>
            </a:r>
            <a:endParaRPr lang="en-US" sz="4000">
              <a:solidFill>
                <a:schemeClr val="accent1"/>
              </a:solidFill>
              <a:latin typeface="Lucida San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D3813-4CBB-BB2C-13B4-D78B45007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930" y="2147298"/>
            <a:ext cx="10589560" cy="425302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CA" b="1" kern="0">
                <a:effectLst/>
                <a:latin typeface="Segoe UI"/>
                <a:ea typeface="Yu Gothic Light"/>
                <a:cs typeface="Calibri Light"/>
              </a:rPr>
              <a:t>Purpose and </a:t>
            </a:r>
            <a:r>
              <a:rPr lang="en-CA" b="1" kern="0">
                <a:latin typeface="Segoe UI"/>
                <a:ea typeface="Yu Gothic Light"/>
                <a:cs typeface="Calibri Light"/>
              </a:rPr>
              <a:t>goals:  Operationalizing the MHP Guideline</a:t>
            </a:r>
            <a:endParaRPr lang="en-US" b="1">
              <a:ea typeface="Yu Gothic Ligh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CA" sz="2400">
              <a:latin typeface="Calibri"/>
              <a:ea typeface="Yu Gothic Light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CA" sz="2400">
                <a:latin typeface="Segoe UI"/>
                <a:ea typeface="Yu Gothic Light"/>
                <a:cs typeface="Calibri"/>
              </a:rPr>
              <a:t>To</a:t>
            </a:r>
            <a:r>
              <a:rPr lang="en-CA" sz="2400">
                <a:latin typeface="Segoe UI"/>
                <a:cs typeface="Calibri"/>
              </a:rPr>
              <a:t> identify factors influencing mental health and provide a structure for understanding and planning how we can promote and protect mental health and well-being in our communities. </a:t>
            </a:r>
            <a:endParaRPr lang="en-US" sz="2400">
              <a:latin typeface="Segoe U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CA" sz="2400">
              <a:latin typeface="Segoe U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CA" sz="2400">
                <a:latin typeface="Segoe UI"/>
                <a:cs typeface="Calibri"/>
              </a:rPr>
              <a:t>To implement the Framework across the organization thus creating a public health workforce that understands MHP, can effectively use strategies and approaches, and can incorporate their knowledge and skills into practices, programs, and services. </a:t>
            </a:r>
            <a:r>
              <a:rPr lang="en-CA">
                <a:latin typeface="Segoe UI"/>
                <a:cs typeface="Calibri"/>
              </a:rPr>
              <a:t> </a:t>
            </a:r>
            <a:endParaRPr lang="en-US">
              <a:latin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739402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02285-E172-9BD1-D4FC-E4BB1A110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39" y="365126"/>
            <a:ext cx="8350547" cy="510364"/>
          </a:xfrm>
        </p:spPr>
        <p:txBody>
          <a:bodyPr>
            <a:noAutofit/>
          </a:bodyPr>
          <a:lstStyle/>
          <a:p>
            <a:r>
              <a:rPr lang="en-US">
                <a:latin typeface="Lucida Sans"/>
              </a:rPr>
              <a:t>Framework Development </a:t>
            </a:r>
            <a:endParaRPr lang="en-US">
              <a:solidFill>
                <a:schemeClr val="accent1"/>
              </a:solidFill>
              <a:latin typeface="Lucida San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D3813-4CBB-BB2C-13B4-D78B45007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2209" y="1348625"/>
            <a:ext cx="10469880" cy="416074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CA" kern="0">
                <a:latin typeface="Segoe UI"/>
                <a:ea typeface="Yu Gothic Light"/>
                <a:cs typeface="Calibri Light"/>
              </a:rPr>
              <a:t>Evidence-Informed and Engagement </a:t>
            </a:r>
            <a:endParaRPr lang="en-CA">
              <a:latin typeface="Calibri Light"/>
              <a:ea typeface="Calibri Light"/>
            </a:endParaRPr>
          </a:p>
        </p:txBody>
      </p:sp>
      <p:sp>
        <p:nvSpPr>
          <p:cNvPr id="4" name="Flowchart: Connector 8">
            <a:extLst>
              <a:ext uri="{FF2B5EF4-FFF2-40B4-BE49-F238E27FC236}">
                <a16:creationId xmlns:a16="http://schemas.microsoft.com/office/drawing/2014/main" id="{B7EE80C8-D3D1-5AC0-3E7E-622B5E54444B}"/>
              </a:ext>
            </a:extLst>
          </p:cNvPr>
          <p:cNvSpPr/>
          <p:nvPr/>
        </p:nvSpPr>
        <p:spPr>
          <a:xfrm>
            <a:off x="1250784" y="2220078"/>
            <a:ext cx="1658041" cy="1488332"/>
          </a:xfrm>
          <a:prstGeom prst="flowChartConnector">
            <a:avLst/>
          </a:prstGeom>
          <a:solidFill>
            <a:srgbClr val="BBCA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Flowchart: Connector 9">
            <a:extLst>
              <a:ext uri="{FF2B5EF4-FFF2-40B4-BE49-F238E27FC236}">
                <a16:creationId xmlns:a16="http://schemas.microsoft.com/office/drawing/2014/main" id="{0158BC78-D451-BE1C-B5C6-F4001298DF5E}"/>
              </a:ext>
            </a:extLst>
          </p:cNvPr>
          <p:cNvSpPr/>
          <p:nvPr/>
        </p:nvSpPr>
        <p:spPr>
          <a:xfrm>
            <a:off x="4331881" y="2204578"/>
            <a:ext cx="1658041" cy="1488332"/>
          </a:xfrm>
          <a:prstGeom prst="flowChartConnector">
            <a:avLst/>
          </a:prstGeom>
          <a:solidFill>
            <a:srgbClr val="325E8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Flowchart: Connector 10">
            <a:extLst>
              <a:ext uri="{FF2B5EF4-FFF2-40B4-BE49-F238E27FC236}">
                <a16:creationId xmlns:a16="http://schemas.microsoft.com/office/drawing/2014/main" id="{FDC129AC-A178-55F0-71FD-322852556880}"/>
              </a:ext>
            </a:extLst>
          </p:cNvPr>
          <p:cNvSpPr/>
          <p:nvPr/>
        </p:nvSpPr>
        <p:spPr>
          <a:xfrm>
            <a:off x="2775262" y="2193606"/>
            <a:ext cx="1658041" cy="1488332"/>
          </a:xfrm>
          <a:prstGeom prst="flowChartConnector">
            <a:avLst/>
          </a:prstGeom>
          <a:solidFill>
            <a:srgbClr val="7895B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Flowchart: Connector 11">
            <a:extLst>
              <a:ext uri="{FF2B5EF4-FFF2-40B4-BE49-F238E27FC236}">
                <a16:creationId xmlns:a16="http://schemas.microsoft.com/office/drawing/2014/main" id="{C4D69B6F-D2C8-737C-F995-1E7D11F9C3A2}"/>
              </a:ext>
            </a:extLst>
          </p:cNvPr>
          <p:cNvSpPr/>
          <p:nvPr/>
        </p:nvSpPr>
        <p:spPr>
          <a:xfrm>
            <a:off x="5868424" y="2206842"/>
            <a:ext cx="1658041" cy="1488332"/>
          </a:xfrm>
          <a:prstGeom prst="flowChartConnector">
            <a:avLst/>
          </a:prstGeom>
          <a:solidFill>
            <a:srgbClr val="6B6B6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Flowchart: Connector 12">
            <a:extLst>
              <a:ext uri="{FF2B5EF4-FFF2-40B4-BE49-F238E27FC236}">
                <a16:creationId xmlns:a16="http://schemas.microsoft.com/office/drawing/2014/main" id="{40B4A39B-42B9-D320-66B5-EBB28641CAE3}"/>
              </a:ext>
            </a:extLst>
          </p:cNvPr>
          <p:cNvSpPr/>
          <p:nvPr/>
        </p:nvSpPr>
        <p:spPr>
          <a:xfrm>
            <a:off x="10436859" y="2204578"/>
            <a:ext cx="1658041" cy="1488332"/>
          </a:xfrm>
          <a:prstGeom prst="flowChartConnector">
            <a:avLst/>
          </a:prstGeom>
          <a:solidFill>
            <a:srgbClr val="ABE0E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Flowchart: Connector 13">
            <a:extLst>
              <a:ext uri="{FF2B5EF4-FFF2-40B4-BE49-F238E27FC236}">
                <a16:creationId xmlns:a16="http://schemas.microsoft.com/office/drawing/2014/main" id="{8FA0D641-5B91-B574-D194-E04F0DE5FC54}"/>
              </a:ext>
            </a:extLst>
          </p:cNvPr>
          <p:cNvSpPr/>
          <p:nvPr/>
        </p:nvSpPr>
        <p:spPr>
          <a:xfrm>
            <a:off x="8864206" y="2223508"/>
            <a:ext cx="1658041" cy="1488332"/>
          </a:xfrm>
          <a:prstGeom prst="flowChartConnector">
            <a:avLst/>
          </a:prstGeom>
          <a:solidFill>
            <a:srgbClr val="57C1C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Flowchart: Connector 14">
            <a:extLst>
              <a:ext uri="{FF2B5EF4-FFF2-40B4-BE49-F238E27FC236}">
                <a16:creationId xmlns:a16="http://schemas.microsoft.com/office/drawing/2014/main" id="{FFB16869-011F-0F76-15A5-FEC0BB656BCC}"/>
              </a:ext>
            </a:extLst>
          </p:cNvPr>
          <p:cNvSpPr/>
          <p:nvPr/>
        </p:nvSpPr>
        <p:spPr>
          <a:xfrm>
            <a:off x="7323621" y="2193606"/>
            <a:ext cx="1658041" cy="1488332"/>
          </a:xfrm>
          <a:prstGeom prst="flowChartConnector">
            <a:avLst/>
          </a:prstGeom>
          <a:solidFill>
            <a:srgbClr val="00A1A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6250380-D2A6-26B5-48D0-C2B7CC09B943}"/>
              </a:ext>
            </a:extLst>
          </p:cNvPr>
          <p:cNvSpPr txBox="1"/>
          <p:nvPr/>
        </p:nvSpPr>
        <p:spPr>
          <a:xfrm>
            <a:off x="1347853" y="4061213"/>
            <a:ext cx="1353053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rgbClr val="BBCAD8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Established project working group</a:t>
            </a:r>
            <a:endParaRPr lang="en-CA" sz="16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CDB4DC2-59C9-7A62-977D-2A0D69E34A93}"/>
              </a:ext>
            </a:extLst>
          </p:cNvPr>
          <p:cNvSpPr txBox="1"/>
          <p:nvPr/>
        </p:nvSpPr>
        <p:spPr>
          <a:xfrm>
            <a:off x="7564199" y="4065179"/>
            <a:ext cx="1300007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rgbClr val="217591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Drafted Public Health Action Areas</a:t>
            </a:r>
            <a:endParaRPr lang="en-CA" sz="16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A42CA3A-C250-10D2-D2F4-41C8E5098DD8}"/>
              </a:ext>
            </a:extLst>
          </p:cNvPr>
          <p:cNvSpPr txBox="1"/>
          <p:nvPr/>
        </p:nvSpPr>
        <p:spPr>
          <a:xfrm>
            <a:off x="9060859" y="4055366"/>
            <a:ext cx="1346837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rgbClr val="57C1C2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Engaged internal and external partners in review, invited feedback</a:t>
            </a:r>
            <a:endParaRPr lang="en-CA" sz="16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E2A04A8-8775-595B-48CB-04BA81309305}"/>
              </a:ext>
            </a:extLst>
          </p:cNvPr>
          <p:cNvSpPr txBox="1"/>
          <p:nvPr/>
        </p:nvSpPr>
        <p:spPr>
          <a:xfrm>
            <a:off x="2900657" y="4055366"/>
            <a:ext cx="1353053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39700">
              <a:srgbClr val="7895B1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Reviewed other public health mental health promotion  frameworks</a:t>
            </a:r>
            <a:endParaRPr lang="en-CA" sz="16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32C44DA-E7AD-480D-10B9-2493FD7089A1}"/>
              </a:ext>
            </a:extLst>
          </p:cNvPr>
          <p:cNvSpPr txBox="1"/>
          <p:nvPr/>
        </p:nvSpPr>
        <p:spPr>
          <a:xfrm>
            <a:off x="6038706" y="4074820"/>
            <a:ext cx="1353053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rgbClr val="6B6B6B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Created summary of evidence</a:t>
            </a:r>
            <a:endParaRPr lang="en-CA" sz="16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ED17E7D-CAD2-C90E-251C-D9CE343FCF60}"/>
              </a:ext>
            </a:extLst>
          </p:cNvPr>
          <p:cNvSpPr txBox="1"/>
          <p:nvPr/>
        </p:nvSpPr>
        <p:spPr>
          <a:xfrm>
            <a:off x="4484374" y="4074819"/>
            <a:ext cx="1353053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39700">
              <a:schemeClr val="accent1">
                <a:alpha val="40000"/>
              </a:schemeClr>
            </a:glow>
          </a:effectLst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Hosted two virtual  </a:t>
            </a:r>
          </a:p>
          <a:p>
            <a:pPr algn="ctr"/>
            <a:r>
              <a:rPr lang="en-US" sz="1600">
                <a:latin typeface="Segoe UI"/>
                <a:cs typeface="Segoe UI"/>
              </a:rPr>
              <a:t>forums inviting community   partners working in the field </a:t>
            </a:r>
            <a:endParaRPr lang="en-CA" sz="1600">
              <a:latin typeface="Segoe UI"/>
              <a:cs typeface="Segoe UI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2AB0CFE-561B-DFF2-3395-08EF1EC375F6}"/>
              </a:ext>
            </a:extLst>
          </p:cNvPr>
          <p:cNvSpPr txBox="1"/>
          <p:nvPr/>
        </p:nvSpPr>
        <p:spPr>
          <a:xfrm>
            <a:off x="10604349" y="4032079"/>
            <a:ext cx="1362096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rgbClr val="ABE0E1">
                <a:alpha val="60000"/>
              </a:srgbClr>
            </a:glow>
          </a:effectLst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>
                <a:latin typeface="Segoe UI"/>
                <a:cs typeface="Segoe UI"/>
              </a:rPr>
              <a:t>Incorporated feedback into final framework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7200AA2-4E80-36B3-42A9-060AAA3C15A2}"/>
              </a:ext>
            </a:extLst>
          </p:cNvPr>
          <p:cNvSpPr txBox="1"/>
          <p:nvPr/>
        </p:nvSpPr>
        <p:spPr>
          <a:xfrm>
            <a:off x="1654354" y="2658620"/>
            <a:ext cx="796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accent1"/>
                </a:solidFill>
              </a:rPr>
              <a:t>1</a:t>
            </a:r>
            <a:endParaRPr lang="en-CA" sz="3200">
              <a:solidFill>
                <a:schemeClr val="accent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E20A838-C818-D923-98B0-91B26482C1C8}"/>
              </a:ext>
            </a:extLst>
          </p:cNvPr>
          <p:cNvSpPr txBox="1"/>
          <p:nvPr/>
        </p:nvSpPr>
        <p:spPr>
          <a:xfrm>
            <a:off x="7761141" y="2684575"/>
            <a:ext cx="796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5</a:t>
            </a:r>
            <a:endParaRPr lang="en-CA" sz="3200">
              <a:solidFill>
                <a:schemeClr val="bg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93240C6-A7A1-A295-3AF0-69F9E687B175}"/>
              </a:ext>
            </a:extLst>
          </p:cNvPr>
          <p:cNvSpPr txBox="1"/>
          <p:nvPr/>
        </p:nvSpPr>
        <p:spPr>
          <a:xfrm>
            <a:off x="4765407" y="2685143"/>
            <a:ext cx="796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3</a:t>
            </a:r>
            <a:endParaRPr lang="en-CA" sz="3200">
              <a:solidFill>
                <a:schemeClr val="bg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1FD0DD7-365E-9042-3490-4B8D8E796486}"/>
              </a:ext>
            </a:extLst>
          </p:cNvPr>
          <p:cNvSpPr txBox="1"/>
          <p:nvPr/>
        </p:nvSpPr>
        <p:spPr>
          <a:xfrm>
            <a:off x="6323954" y="2680084"/>
            <a:ext cx="796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4</a:t>
            </a:r>
            <a:endParaRPr lang="en-CA" sz="3200">
              <a:solidFill>
                <a:schemeClr val="bg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E63C36C-39A1-FA0B-3B5A-977CA394286D}"/>
              </a:ext>
            </a:extLst>
          </p:cNvPr>
          <p:cNvSpPr txBox="1"/>
          <p:nvPr/>
        </p:nvSpPr>
        <p:spPr>
          <a:xfrm>
            <a:off x="10857206" y="2684575"/>
            <a:ext cx="796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accent2"/>
                </a:solidFill>
              </a:rPr>
              <a:t>7</a:t>
            </a:r>
            <a:endParaRPr lang="en-CA" sz="3200">
              <a:solidFill>
                <a:schemeClr val="accent2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A57847C-BEEF-DB27-02A3-5249EDC267AA}"/>
              </a:ext>
            </a:extLst>
          </p:cNvPr>
          <p:cNvSpPr txBox="1"/>
          <p:nvPr/>
        </p:nvSpPr>
        <p:spPr>
          <a:xfrm>
            <a:off x="9274804" y="2675286"/>
            <a:ext cx="796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6</a:t>
            </a:r>
            <a:endParaRPr lang="en-CA" sz="3200">
              <a:solidFill>
                <a:schemeClr val="bg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4B997BA-A0E0-E0CE-4060-C9E775AC2336}"/>
              </a:ext>
            </a:extLst>
          </p:cNvPr>
          <p:cNvSpPr txBox="1"/>
          <p:nvPr/>
        </p:nvSpPr>
        <p:spPr>
          <a:xfrm>
            <a:off x="3170129" y="2647888"/>
            <a:ext cx="796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2</a:t>
            </a:r>
            <a:endParaRPr lang="en-CA" sz="3200">
              <a:solidFill>
                <a:schemeClr val="bg1"/>
              </a:solidFill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1E11D25-6A94-0C62-FA30-9396C0960CA5}"/>
              </a:ext>
            </a:extLst>
          </p:cNvPr>
          <p:cNvCxnSpPr>
            <a:cxnSpLocks/>
          </p:cNvCxnSpPr>
          <p:nvPr/>
        </p:nvCxnSpPr>
        <p:spPr>
          <a:xfrm>
            <a:off x="2057882" y="3723334"/>
            <a:ext cx="6217" cy="317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7B65C8D-9843-42A1-43B8-03A4F29233D6}"/>
              </a:ext>
            </a:extLst>
          </p:cNvPr>
          <p:cNvCxnSpPr>
            <a:cxnSpLocks/>
          </p:cNvCxnSpPr>
          <p:nvPr/>
        </p:nvCxnSpPr>
        <p:spPr>
          <a:xfrm>
            <a:off x="3567684" y="3711840"/>
            <a:ext cx="6217" cy="317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7809495-972B-6554-BDC3-9A17859B4AA0}"/>
              </a:ext>
            </a:extLst>
          </p:cNvPr>
          <p:cNvCxnSpPr>
            <a:cxnSpLocks/>
          </p:cNvCxnSpPr>
          <p:nvPr/>
        </p:nvCxnSpPr>
        <p:spPr>
          <a:xfrm>
            <a:off x="5160901" y="3717101"/>
            <a:ext cx="6217" cy="317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6949D488-E33E-D24F-9D44-F2B30295A614}"/>
              </a:ext>
            </a:extLst>
          </p:cNvPr>
          <p:cNvCxnSpPr>
            <a:cxnSpLocks/>
          </p:cNvCxnSpPr>
          <p:nvPr/>
        </p:nvCxnSpPr>
        <p:spPr>
          <a:xfrm>
            <a:off x="6724706" y="3716529"/>
            <a:ext cx="6217" cy="317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1229D9E9-5E92-15E9-6FC2-3CC39D72B064}"/>
              </a:ext>
            </a:extLst>
          </p:cNvPr>
          <p:cNvCxnSpPr>
            <a:cxnSpLocks/>
          </p:cNvCxnSpPr>
          <p:nvPr/>
        </p:nvCxnSpPr>
        <p:spPr>
          <a:xfrm>
            <a:off x="8148649" y="3699682"/>
            <a:ext cx="6217" cy="317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62EC936-7B85-3E88-446C-AC43EE346299}"/>
              </a:ext>
            </a:extLst>
          </p:cNvPr>
          <p:cNvCxnSpPr>
            <a:cxnSpLocks/>
          </p:cNvCxnSpPr>
          <p:nvPr/>
        </p:nvCxnSpPr>
        <p:spPr>
          <a:xfrm>
            <a:off x="9694800" y="3708410"/>
            <a:ext cx="6217" cy="317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B470185-0ACB-E916-0A7B-D9CAC9DAEE3D}"/>
              </a:ext>
            </a:extLst>
          </p:cNvPr>
          <p:cNvCxnSpPr>
            <a:cxnSpLocks/>
          </p:cNvCxnSpPr>
          <p:nvPr/>
        </p:nvCxnSpPr>
        <p:spPr>
          <a:xfrm>
            <a:off x="11255559" y="3677928"/>
            <a:ext cx="6217" cy="317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218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02285-E172-9BD1-D4FC-E4BB1A110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39" y="365126"/>
            <a:ext cx="8350547" cy="510364"/>
          </a:xfrm>
        </p:spPr>
        <p:txBody>
          <a:bodyPr>
            <a:noAutofit/>
          </a:bodyPr>
          <a:lstStyle/>
          <a:p>
            <a:r>
              <a:rPr lang="en-US">
                <a:latin typeface="Lucida Sans"/>
              </a:rPr>
              <a:t>Framework development </a:t>
            </a:r>
            <a:endParaRPr lang="en-US">
              <a:solidFill>
                <a:schemeClr val="accent1"/>
              </a:solidFill>
              <a:latin typeface="Lucida Sans"/>
            </a:endParaRPr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2D0DE1A7-EEBB-9AA0-1E93-A120BB9990B8}"/>
              </a:ext>
            </a:extLst>
          </p:cNvPr>
          <p:cNvSpPr/>
          <p:nvPr/>
        </p:nvSpPr>
        <p:spPr>
          <a:xfrm>
            <a:off x="3243583" y="1380394"/>
            <a:ext cx="1658041" cy="1488332"/>
          </a:xfrm>
          <a:prstGeom prst="flowChartConnector">
            <a:avLst/>
          </a:prstGeom>
          <a:solidFill>
            <a:srgbClr val="BBCA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accent1"/>
              </a:solidFill>
            </a:endParaRPr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049DFEB3-0ADA-9BB8-B8AC-37751CDAB774}"/>
              </a:ext>
            </a:extLst>
          </p:cNvPr>
          <p:cNvSpPr/>
          <p:nvPr/>
        </p:nvSpPr>
        <p:spPr>
          <a:xfrm>
            <a:off x="7888872" y="1385697"/>
            <a:ext cx="1658041" cy="1488332"/>
          </a:xfrm>
          <a:prstGeom prst="flowChartConnector">
            <a:avLst/>
          </a:prstGeom>
          <a:solidFill>
            <a:srgbClr val="7895B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A7D22E-9D5C-FE85-6E47-159C250806A9}"/>
              </a:ext>
            </a:extLst>
          </p:cNvPr>
          <p:cNvSpPr txBox="1"/>
          <p:nvPr/>
        </p:nvSpPr>
        <p:spPr>
          <a:xfrm>
            <a:off x="3000830" y="3373631"/>
            <a:ext cx="2146260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rgbClr val="BBCAD8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Established project working group</a:t>
            </a:r>
            <a:endParaRPr lang="en-CA" sz="16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D29B57-51B8-B54B-6BCA-D5C25EDD06B9}"/>
              </a:ext>
            </a:extLst>
          </p:cNvPr>
          <p:cNvSpPr txBox="1"/>
          <p:nvPr/>
        </p:nvSpPr>
        <p:spPr>
          <a:xfrm>
            <a:off x="7259659" y="3361181"/>
            <a:ext cx="2922688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39700">
              <a:srgbClr val="7895B1">
                <a:alpha val="40000"/>
              </a:srgbClr>
            </a:glow>
          </a:effectLst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>
                <a:latin typeface="Segoe UI"/>
                <a:cs typeface="Segoe UI"/>
              </a:rPr>
              <a:t>Reviewed other public health mental health promotion frameworks</a:t>
            </a:r>
            <a:endParaRPr lang="en-CA" sz="1600">
              <a:latin typeface="Segoe UI"/>
              <a:cs typeface="Segoe U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AFEBFBD-FE29-833F-4C5B-AD4B7FCD24CE}"/>
              </a:ext>
            </a:extLst>
          </p:cNvPr>
          <p:cNvSpPr txBox="1"/>
          <p:nvPr/>
        </p:nvSpPr>
        <p:spPr>
          <a:xfrm>
            <a:off x="3674250" y="1821896"/>
            <a:ext cx="796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accent1"/>
                </a:solidFill>
              </a:rPr>
              <a:t>1</a:t>
            </a:r>
            <a:endParaRPr lang="en-CA" sz="3200">
              <a:solidFill>
                <a:schemeClr val="accent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8400F97-7668-0923-F67A-428084610F73}"/>
              </a:ext>
            </a:extLst>
          </p:cNvPr>
          <p:cNvSpPr txBox="1"/>
          <p:nvPr/>
        </p:nvSpPr>
        <p:spPr>
          <a:xfrm>
            <a:off x="8354175" y="1821875"/>
            <a:ext cx="727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2</a:t>
            </a:r>
            <a:endParaRPr lang="en-CA" sz="3200">
              <a:solidFill>
                <a:schemeClr val="bg1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A67DD6C-B133-862F-AAB2-EADC18898FB2}"/>
              </a:ext>
            </a:extLst>
          </p:cNvPr>
          <p:cNvCxnSpPr>
            <a:cxnSpLocks/>
          </p:cNvCxnSpPr>
          <p:nvPr/>
        </p:nvCxnSpPr>
        <p:spPr>
          <a:xfrm>
            <a:off x="4072604" y="2951511"/>
            <a:ext cx="6217" cy="317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9DE0378-64E0-84DC-5A98-CE7BB681E25C}"/>
              </a:ext>
            </a:extLst>
          </p:cNvPr>
          <p:cNvCxnSpPr>
            <a:cxnSpLocks/>
          </p:cNvCxnSpPr>
          <p:nvPr/>
        </p:nvCxnSpPr>
        <p:spPr>
          <a:xfrm>
            <a:off x="8717893" y="2951511"/>
            <a:ext cx="6217" cy="317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3AA49141-5890-B8D2-48E7-B71721784965}"/>
              </a:ext>
            </a:extLst>
          </p:cNvPr>
          <p:cNvSpPr txBox="1"/>
          <p:nvPr/>
        </p:nvSpPr>
        <p:spPr>
          <a:xfrm>
            <a:off x="2289031" y="4196453"/>
            <a:ext cx="3567142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en-US">
                <a:latin typeface="Segoe UI"/>
                <a:cs typeface="Segoe UI"/>
              </a:rPr>
              <a:t>Fall of 2022</a:t>
            </a:r>
            <a:endParaRPr lang="en-US"/>
          </a:p>
          <a:p>
            <a:pPr marL="285750" indent="-285750" algn="ctr">
              <a:buFont typeface="Arial"/>
              <a:buChar char="•"/>
            </a:pPr>
            <a:r>
              <a:rPr lang="en-US">
                <a:latin typeface="Segoe UI"/>
                <a:cs typeface="Segoe UI"/>
              </a:rPr>
              <a:t>Representing Health Promotion and Foundational Standards Divisions</a:t>
            </a:r>
            <a:endParaRPr lang="en-CA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2EEA72-5486-D5CF-2CAA-F2633A6A2012}"/>
              </a:ext>
            </a:extLst>
          </p:cNvPr>
          <p:cNvSpPr txBox="1"/>
          <p:nvPr/>
        </p:nvSpPr>
        <p:spPr>
          <a:xfrm>
            <a:off x="7116386" y="4352555"/>
            <a:ext cx="3209233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en-US">
                <a:latin typeface="Segoe UI"/>
                <a:cs typeface="Segoe UI"/>
              </a:rPr>
              <a:t>Reviewed several existing frameworks, all developed pre-covid</a:t>
            </a:r>
            <a:endParaRPr lang="en-US">
              <a:cs typeface="Calibri" panose="020F0502020204030204"/>
            </a:endParaRPr>
          </a:p>
          <a:p>
            <a:pPr algn="ctr"/>
            <a:endParaRPr lang="en-CA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180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02285-E172-9BD1-D4FC-E4BB1A110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39" y="365126"/>
            <a:ext cx="8350547" cy="510364"/>
          </a:xfrm>
        </p:spPr>
        <p:txBody>
          <a:bodyPr>
            <a:noAutofit/>
          </a:bodyPr>
          <a:lstStyle/>
          <a:p>
            <a:r>
              <a:rPr lang="en-US">
                <a:latin typeface="Lucida Sans"/>
              </a:rPr>
              <a:t>Framework development </a:t>
            </a:r>
            <a:endParaRPr lang="en-US">
              <a:solidFill>
                <a:schemeClr val="accent1"/>
              </a:solidFill>
              <a:latin typeface="Lucida Sans"/>
            </a:endParaRPr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153B4640-283D-251C-2659-FCFCE23A52CD}"/>
              </a:ext>
            </a:extLst>
          </p:cNvPr>
          <p:cNvSpPr/>
          <p:nvPr/>
        </p:nvSpPr>
        <p:spPr>
          <a:xfrm>
            <a:off x="3347652" y="1412724"/>
            <a:ext cx="1658041" cy="1488332"/>
          </a:xfrm>
          <a:prstGeom prst="flowChartConnector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BD03F0-4580-0E33-4E54-A45084070143}"/>
              </a:ext>
            </a:extLst>
          </p:cNvPr>
          <p:cNvSpPr txBox="1"/>
          <p:nvPr/>
        </p:nvSpPr>
        <p:spPr>
          <a:xfrm>
            <a:off x="2894142" y="3377189"/>
            <a:ext cx="2565068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39700">
              <a:schemeClr val="accent1">
                <a:alpha val="40000"/>
              </a:schemeClr>
            </a:glow>
          </a:effectLst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Hosted two virtual  </a:t>
            </a:r>
          </a:p>
          <a:p>
            <a:pPr algn="ctr"/>
            <a:r>
              <a:rPr lang="en-US" sz="1600">
                <a:latin typeface="Segoe UI"/>
                <a:cs typeface="Segoe UI"/>
              </a:rPr>
              <a:t>forums inviting </a:t>
            </a:r>
            <a:endParaRPr lang="en-CA" sz="1600">
              <a:latin typeface="Segoe UI"/>
              <a:cs typeface="Segoe UI"/>
            </a:endParaRPr>
          </a:p>
          <a:p>
            <a:pPr algn="ctr"/>
            <a:r>
              <a:rPr lang="en-US" sz="1600">
                <a:latin typeface="Segoe UI"/>
                <a:cs typeface="Segoe UI"/>
              </a:rPr>
              <a:t>community partners working in the field </a:t>
            </a:r>
            <a:endParaRPr lang="en-CA" sz="1600">
              <a:latin typeface="Segoe UI"/>
              <a:cs typeface="Segoe UI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65E7F8-2E51-B423-2523-626D7A61AFED}"/>
              </a:ext>
            </a:extLst>
          </p:cNvPr>
          <p:cNvSpPr txBox="1"/>
          <p:nvPr/>
        </p:nvSpPr>
        <p:spPr>
          <a:xfrm>
            <a:off x="3778323" y="1864503"/>
            <a:ext cx="796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3</a:t>
            </a:r>
            <a:endParaRPr lang="en-CA" sz="3200">
              <a:solidFill>
                <a:schemeClr val="bg1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3F4AC36-DD44-E4CA-35AF-192BE4EDAFEE}"/>
              </a:ext>
            </a:extLst>
          </p:cNvPr>
          <p:cNvCxnSpPr>
            <a:cxnSpLocks/>
          </p:cNvCxnSpPr>
          <p:nvPr/>
        </p:nvCxnSpPr>
        <p:spPr>
          <a:xfrm>
            <a:off x="4176676" y="2926286"/>
            <a:ext cx="6217" cy="317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54F5725A-A39A-CEAE-2CF2-ADF6AD9DED47}"/>
              </a:ext>
            </a:extLst>
          </p:cNvPr>
          <p:cNvSpPr/>
          <p:nvPr/>
        </p:nvSpPr>
        <p:spPr>
          <a:xfrm>
            <a:off x="8192141" y="1401933"/>
            <a:ext cx="1658041" cy="1488332"/>
          </a:xfrm>
          <a:prstGeom prst="flowChartConnector">
            <a:avLst/>
          </a:prstGeom>
          <a:solidFill>
            <a:srgbClr val="6B6B6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5D5086-0D46-D6A3-04F4-47212ECADAA9}"/>
              </a:ext>
            </a:extLst>
          </p:cNvPr>
          <p:cNvSpPr txBox="1"/>
          <p:nvPr/>
        </p:nvSpPr>
        <p:spPr>
          <a:xfrm>
            <a:off x="8634354" y="1864503"/>
            <a:ext cx="796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4</a:t>
            </a:r>
            <a:endParaRPr lang="en-CA" sz="320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23BB46-4F83-F935-9345-122DE4D4B022}"/>
              </a:ext>
            </a:extLst>
          </p:cNvPr>
          <p:cNvSpPr txBox="1"/>
          <p:nvPr/>
        </p:nvSpPr>
        <p:spPr>
          <a:xfrm>
            <a:off x="8119500" y="3377189"/>
            <a:ext cx="1826416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rgbClr val="6B6B6B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Created summary of evidence</a:t>
            </a:r>
            <a:endParaRPr lang="en-CA" sz="16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7D9205C-64B0-0191-CA1D-79DB34E58F73}"/>
              </a:ext>
            </a:extLst>
          </p:cNvPr>
          <p:cNvCxnSpPr>
            <a:cxnSpLocks/>
          </p:cNvCxnSpPr>
          <p:nvPr/>
        </p:nvCxnSpPr>
        <p:spPr>
          <a:xfrm>
            <a:off x="9021162" y="2930948"/>
            <a:ext cx="6217" cy="317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DD0E857-C24A-CE3B-952A-28DB38956894}"/>
              </a:ext>
            </a:extLst>
          </p:cNvPr>
          <p:cNvSpPr txBox="1"/>
          <p:nvPr/>
        </p:nvSpPr>
        <p:spPr>
          <a:xfrm>
            <a:off x="6967544" y="4202426"/>
            <a:ext cx="4130324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en-US">
                <a:latin typeface="Segoe UI"/>
                <a:cs typeface="Segoe UI"/>
              </a:rPr>
              <a:t>Evidence from research</a:t>
            </a:r>
            <a:r>
              <a:rPr lang="en-US" sz="1800">
                <a:latin typeface="Segoe UI"/>
                <a:cs typeface="Segoe UI"/>
              </a:rPr>
              <a:t>, best practice, </a:t>
            </a:r>
            <a:r>
              <a:rPr lang="en-US">
                <a:latin typeface="Segoe UI"/>
                <a:cs typeface="Segoe UI"/>
              </a:rPr>
              <a:t>and guidance</a:t>
            </a:r>
            <a:r>
              <a:rPr lang="en-US" sz="1800">
                <a:latin typeface="Segoe UI"/>
                <a:cs typeface="Segoe UI"/>
              </a:rPr>
              <a:t> documents</a:t>
            </a:r>
            <a:r>
              <a:rPr lang="en-US">
                <a:latin typeface="Segoe UI"/>
                <a:cs typeface="Segoe UI"/>
              </a:rPr>
              <a:t> from sources such as Centre for Addiction and Mental Health, Canadian Mental Health Assocation, World Health Organization</a:t>
            </a:r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449EF0-5988-8E45-C7CF-9C025FDB3BF3}"/>
              </a:ext>
            </a:extLst>
          </p:cNvPr>
          <p:cNvSpPr txBox="1"/>
          <p:nvPr/>
        </p:nvSpPr>
        <p:spPr>
          <a:xfrm>
            <a:off x="2114410" y="4677056"/>
            <a:ext cx="4124527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en-US">
                <a:latin typeface="Segoe UI"/>
                <a:cs typeface="Segoe UI"/>
              </a:rPr>
              <a:t>February and March 2023</a:t>
            </a:r>
            <a:endParaRPr lang="en-US">
              <a:cs typeface="Calibri" panose="020F0502020204030204"/>
            </a:endParaRPr>
          </a:p>
          <a:p>
            <a:pPr marL="285750" indent="-285750" algn="ctr">
              <a:buFont typeface="Arial"/>
              <a:buChar char="•"/>
            </a:pPr>
            <a:r>
              <a:rPr lang="en-US">
                <a:latin typeface="Segoe UI"/>
                <a:cs typeface="Segoe UI"/>
              </a:rPr>
              <a:t>Thirty-six individuals representing 22 agencies across HKPR region</a:t>
            </a:r>
            <a:endParaRPr lang="en-CA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710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A diagram of a health action area&#10;&#10;Description automatically generated">
            <a:extLst>
              <a:ext uri="{FF2B5EF4-FFF2-40B4-BE49-F238E27FC236}">
                <a16:creationId xmlns:a16="http://schemas.microsoft.com/office/drawing/2014/main" id="{357C4847-5683-8F1A-EA8C-E9B4A35948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7" r="3034"/>
          <a:stretch/>
        </p:blipFill>
        <p:spPr>
          <a:xfrm>
            <a:off x="4612966" y="994890"/>
            <a:ext cx="7067052" cy="57389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2402285-E172-9BD1-D4FC-E4BB1A110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39" y="365126"/>
            <a:ext cx="8350547" cy="510364"/>
          </a:xfrm>
        </p:spPr>
        <p:txBody>
          <a:bodyPr>
            <a:noAutofit/>
          </a:bodyPr>
          <a:lstStyle/>
          <a:p>
            <a:r>
              <a:rPr lang="en-US">
                <a:latin typeface="Lucida Sans"/>
              </a:rPr>
              <a:t>Framework development </a:t>
            </a:r>
            <a:endParaRPr lang="en-US">
              <a:solidFill>
                <a:schemeClr val="accent1"/>
              </a:solidFill>
              <a:latin typeface="Lucida Sans"/>
            </a:endParaRPr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A64EDA56-E868-A6E1-68AD-948E34856024}"/>
              </a:ext>
            </a:extLst>
          </p:cNvPr>
          <p:cNvSpPr/>
          <p:nvPr/>
        </p:nvSpPr>
        <p:spPr>
          <a:xfrm>
            <a:off x="1958038" y="1217249"/>
            <a:ext cx="1658041" cy="1488332"/>
          </a:xfrm>
          <a:prstGeom prst="flowChartConnector">
            <a:avLst/>
          </a:prstGeom>
          <a:solidFill>
            <a:srgbClr val="0EAE9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DD47F7-7693-A176-D4DC-4F702332F28B}"/>
              </a:ext>
            </a:extLst>
          </p:cNvPr>
          <p:cNvSpPr txBox="1"/>
          <p:nvPr/>
        </p:nvSpPr>
        <p:spPr>
          <a:xfrm>
            <a:off x="1951303" y="3222503"/>
            <a:ext cx="1658041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rgbClr val="06B67B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Drafted Public Health Action Areas</a:t>
            </a:r>
            <a:endParaRPr lang="en-CA" sz="16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36BFFF-0F62-E26C-2E19-74B8BEE435F2}"/>
              </a:ext>
            </a:extLst>
          </p:cNvPr>
          <p:cNvSpPr txBox="1"/>
          <p:nvPr/>
        </p:nvSpPr>
        <p:spPr>
          <a:xfrm>
            <a:off x="2377159" y="1711080"/>
            <a:ext cx="796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5</a:t>
            </a:r>
            <a:endParaRPr lang="en-CA" sz="3200">
              <a:solidFill>
                <a:schemeClr val="bg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6F963DA-F562-B0E3-27C8-22EEA6F1E62E}"/>
              </a:ext>
            </a:extLst>
          </p:cNvPr>
          <p:cNvCxnSpPr>
            <a:cxnSpLocks/>
          </p:cNvCxnSpPr>
          <p:nvPr/>
        </p:nvCxnSpPr>
        <p:spPr>
          <a:xfrm>
            <a:off x="2780839" y="2707141"/>
            <a:ext cx="6217" cy="317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707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02285-E172-9BD1-D4FC-E4BB1A110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39" y="365126"/>
            <a:ext cx="8350547" cy="510364"/>
          </a:xfrm>
        </p:spPr>
        <p:txBody>
          <a:bodyPr>
            <a:noAutofit/>
          </a:bodyPr>
          <a:lstStyle/>
          <a:p>
            <a:r>
              <a:rPr lang="en-US">
                <a:latin typeface="Lucida Sans"/>
              </a:rPr>
              <a:t>Framework development </a:t>
            </a:r>
            <a:endParaRPr lang="en-US">
              <a:solidFill>
                <a:schemeClr val="accent1"/>
              </a:solidFill>
              <a:latin typeface="Lucida Sans"/>
            </a:endParaRPr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18DE15BB-700C-B7C1-9237-F51F20FCAA72}"/>
              </a:ext>
            </a:extLst>
          </p:cNvPr>
          <p:cNvSpPr/>
          <p:nvPr/>
        </p:nvSpPr>
        <p:spPr>
          <a:xfrm>
            <a:off x="8132946" y="1482570"/>
            <a:ext cx="1658041" cy="1488332"/>
          </a:xfrm>
          <a:prstGeom prst="flowChartConnector">
            <a:avLst/>
          </a:prstGeom>
          <a:solidFill>
            <a:srgbClr val="ABE0E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00A6846A-D0D3-1FE6-89D0-7E5B09D81388}"/>
              </a:ext>
            </a:extLst>
          </p:cNvPr>
          <p:cNvSpPr/>
          <p:nvPr/>
        </p:nvSpPr>
        <p:spPr>
          <a:xfrm>
            <a:off x="3403105" y="1494257"/>
            <a:ext cx="1658041" cy="1488332"/>
          </a:xfrm>
          <a:prstGeom prst="flowChartConnector">
            <a:avLst/>
          </a:prstGeom>
          <a:solidFill>
            <a:srgbClr val="57C1C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D3040C-0BBF-96E2-6DA1-ECB991B495BE}"/>
              </a:ext>
            </a:extLst>
          </p:cNvPr>
          <p:cNvSpPr txBox="1"/>
          <p:nvPr/>
        </p:nvSpPr>
        <p:spPr>
          <a:xfrm>
            <a:off x="2929927" y="3427635"/>
            <a:ext cx="2639927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rgbClr val="00A1A3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Engaged internal and external partners in review, invited feedback</a:t>
            </a:r>
            <a:endParaRPr lang="en-CA" sz="16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40919F-25C5-B8EE-D2AD-6F66D6C861E6}"/>
              </a:ext>
            </a:extLst>
          </p:cNvPr>
          <p:cNvSpPr txBox="1"/>
          <p:nvPr/>
        </p:nvSpPr>
        <p:spPr>
          <a:xfrm>
            <a:off x="8010510" y="3423929"/>
            <a:ext cx="1903224" cy="8412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rgbClr val="ABE0E1">
                <a:alpha val="60000"/>
              </a:srgbClr>
            </a:glow>
          </a:effectLst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>
                <a:latin typeface="Segoe UI"/>
                <a:cs typeface="Segoe UI"/>
              </a:rPr>
              <a:t>Incorporated feedback into final framework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58AD051-09E0-29A0-C9AE-22F1814D0691}"/>
              </a:ext>
            </a:extLst>
          </p:cNvPr>
          <p:cNvSpPr txBox="1"/>
          <p:nvPr/>
        </p:nvSpPr>
        <p:spPr>
          <a:xfrm>
            <a:off x="8563613" y="1945893"/>
            <a:ext cx="796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accent2"/>
                </a:solidFill>
              </a:rPr>
              <a:t>7</a:t>
            </a:r>
            <a:endParaRPr lang="en-CA" sz="3200">
              <a:solidFill>
                <a:schemeClr val="accent2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9EF4891-C8BD-71A0-6D49-FF7889CCE4B8}"/>
              </a:ext>
            </a:extLst>
          </p:cNvPr>
          <p:cNvSpPr txBox="1"/>
          <p:nvPr/>
        </p:nvSpPr>
        <p:spPr>
          <a:xfrm>
            <a:off x="3833773" y="1943066"/>
            <a:ext cx="796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6</a:t>
            </a:r>
            <a:endParaRPr lang="en-CA" sz="3200">
              <a:solidFill>
                <a:schemeClr val="bg1"/>
              </a:solidFill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41FB34D-E4BA-A3BE-DC26-CD72CEFB071C}"/>
              </a:ext>
            </a:extLst>
          </p:cNvPr>
          <p:cNvCxnSpPr>
            <a:cxnSpLocks/>
          </p:cNvCxnSpPr>
          <p:nvPr/>
        </p:nvCxnSpPr>
        <p:spPr>
          <a:xfrm>
            <a:off x="4232127" y="2986923"/>
            <a:ext cx="6217" cy="317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2214CF0-2792-1CE1-9F39-CE82C8127C55}"/>
              </a:ext>
            </a:extLst>
          </p:cNvPr>
          <p:cNvCxnSpPr>
            <a:cxnSpLocks/>
          </p:cNvCxnSpPr>
          <p:nvPr/>
        </p:nvCxnSpPr>
        <p:spPr>
          <a:xfrm>
            <a:off x="8961965" y="2976546"/>
            <a:ext cx="6217" cy="317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AD6DFB1-193B-A614-98B3-F427F3E3A5B5}"/>
              </a:ext>
            </a:extLst>
          </p:cNvPr>
          <p:cNvSpPr txBox="1"/>
          <p:nvPr/>
        </p:nvSpPr>
        <p:spPr>
          <a:xfrm>
            <a:off x="4427544" y="4872062"/>
            <a:ext cx="413032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en-US">
                <a:latin typeface="Segoe UI"/>
                <a:cs typeface="Segoe UI"/>
              </a:rPr>
              <a:t>Twenty individuals reviewed the draft public health action areas in the framework </a:t>
            </a:r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730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02285-E172-9BD1-D4FC-E4BB1A110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40" y="365125"/>
            <a:ext cx="9966960" cy="1325563"/>
          </a:xfrm>
        </p:spPr>
        <p:txBody>
          <a:bodyPr>
            <a:normAutofit/>
          </a:bodyPr>
          <a:lstStyle/>
          <a:p>
            <a:r>
              <a:rPr lang="en-US">
                <a:latin typeface="Lucida Sans"/>
              </a:rPr>
              <a:t>Next steps…</a:t>
            </a:r>
            <a:endParaRPr lang="en-US">
              <a:solidFill>
                <a:schemeClr val="accent1"/>
              </a:solidFill>
              <a:latin typeface="Lucida San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D3813-4CBB-BB2C-13B4-D78B45007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1797" y="1711568"/>
            <a:ext cx="10281266" cy="172772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b="1">
                <a:latin typeface="Segoe UI"/>
                <a:cs typeface="Segoe UI"/>
              </a:rPr>
              <a:t>Building organizational capacity</a:t>
            </a:r>
            <a:endParaRPr lang="en-US" b="1"/>
          </a:p>
          <a:p>
            <a:pPr lvl="1"/>
            <a:r>
              <a:rPr lang="en-US" sz="2800">
                <a:latin typeface="Segoe UI"/>
                <a:cs typeface="Segoe UI"/>
              </a:rPr>
              <a:t>  Identify and support skills and competencies required to</a:t>
            </a:r>
          </a:p>
          <a:p>
            <a:pPr marL="457200" lvl="1" indent="0">
              <a:buNone/>
            </a:pPr>
            <a:r>
              <a:rPr lang="en-US" sz="2800">
                <a:latin typeface="Segoe UI"/>
                <a:cs typeface="Segoe UI"/>
              </a:rPr>
              <a:t>     ensure mental health promotion is embedded into </a:t>
            </a:r>
            <a:endParaRPr lang="en-US" sz="2800"/>
          </a:p>
          <a:p>
            <a:pPr marL="457200" lvl="1" indent="0">
              <a:buNone/>
            </a:pPr>
            <a:r>
              <a:rPr lang="en-US" sz="2800">
                <a:latin typeface="Segoe UI"/>
                <a:cs typeface="Segoe UI"/>
              </a:rPr>
              <a:t>     public health practices, programs and services. </a:t>
            </a:r>
            <a:endParaRPr lang="en-US" sz="2800"/>
          </a:p>
          <a:p>
            <a:pPr lvl="1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AB4A24-C87C-DD93-8E0F-9292D214345B}"/>
              </a:ext>
            </a:extLst>
          </p:cNvPr>
          <p:cNvSpPr txBox="1"/>
          <p:nvPr/>
        </p:nvSpPr>
        <p:spPr>
          <a:xfrm>
            <a:off x="1114465" y="3771734"/>
            <a:ext cx="10354446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lvl="1" indent="0">
              <a:buNone/>
            </a:pPr>
            <a:r>
              <a:rPr lang="en-US" sz="2800" b="1">
                <a:latin typeface="Segoe UI"/>
                <a:cs typeface="Segoe UI"/>
              </a:rPr>
              <a:t>Integration of the framework into the planning process </a:t>
            </a:r>
            <a:endParaRPr lang="en-US" sz="2800" b="1"/>
          </a:p>
          <a:p>
            <a:pPr marL="1371600" lvl="2" indent="-457200">
              <a:buFont typeface="Arial" panose="02070309020205020404" pitchFamily="49" charset="0"/>
              <a:buChar char="•"/>
            </a:pPr>
            <a:r>
              <a:rPr lang="en-US" sz="2800">
                <a:latin typeface="Segoe UI"/>
                <a:cs typeface="Segoe UI"/>
              </a:rPr>
              <a:t>Support the integration of mental health promotion into all public health programs and services.</a:t>
            </a:r>
          </a:p>
        </p:txBody>
      </p:sp>
    </p:spTree>
    <p:extLst>
      <p:ext uri="{BB962C8B-B14F-4D97-AF65-F5344CB8AC3E}">
        <p14:creationId xmlns:p14="http://schemas.microsoft.com/office/powerpoint/2010/main" val="3076948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KPR">
      <a:dk1>
        <a:srgbClr val="000000"/>
      </a:dk1>
      <a:lt1>
        <a:srgbClr val="FFFFFF"/>
      </a:lt1>
      <a:dk2>
        <a:srgbClr val="424242"/>
      </a:dk2>
      <a:lt2>
        <a:srgbClr val="E7E6E6"/>
      </a:lt2>
      <a:accent1>
        <a:srgbClr val="325E89"/>
      </a:accent1>
      <a:accent2>
        <a:srgbClr val="00A1A3"/>
      </a:accent2>
      <a:accent3>
        <a:srgbClr val="ECECEC"/>
      </a:accent3>
      <a:accent4>
        <a:srgbClr val="6B6B6B"/>
      </a:accent4>
      <a:accent5>
        <a:srgbClr val="AB1500"/>
      </a:accent5>
      <a:accent6>
        <a:srgbClr val="FFCC00"/>
      </a:accent6>
      <a:hlink>
        <a:srgbClr val="0563C1"/>
      </a:hlink>
      <a:folHlink>
        <a:srgbClr val="0068DA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E259F6-7253-6A44-9C34-157A3150EDE1}" vid="{3B2CBEBF-9CE5-4043-B1B9-F217CA8DD7F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BF10BA0D5F604D83B382395BE530E4" ma:contentTypeVersion="8" ma:contentTypeDescription="Create a new document." ma:contentTypeScope="" ma:versionID="8d2f582c538cbb5c16adca6a55a0dfde">
  <xsd:schema xmlns:xsd="http://www.w3.org/2001/XMLSchema" xmlns:xs="http://www.w3.org/2001/XMLSchema" xmlns:p="http://schemas.microsoft.com/office/2006/metadata/properties" xmlns:ns2="1469b0c4-f5c0-407b-a3f1-9583962b31c4" xmlns:ns3="d0ab4d20-d3cc-444b-bffb-c34d70b959d8" targetNamespace="http://schemas.microsoft.com/office/2006/metadata/properties" ma:root="true" ma:fieldsID="d0efe5888825db3de14b9e8526688b89" ns2:_="" ns3:_="">
    <xsd:import namespace="1469b0c4-f5c0-407b-a3f1-9583962b31c4"/>
    <xsd:import namespace="d0ab4d20-d3cc-444b-bffb-c34d70b959d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69b0c4-f5c0-407b-a3f1-9583962b31c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ab4d20-d3cc-444b-bffb-c34d70b959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9E182C-5AE0-4BBD-B4C6-6E85DD7FF3B9}">
  <ds:schemaRefs>
    <ds:schemaRef ds:uri="1469b0c4-f5c0-407b-a3f1-9583962b31c4"/>
    <ds:schemaRef ds:uri="23cba72a-432f-46fc-a441-5a78a719c7f8"/>
    <ds:schemaRef ds:uri="83f4cf5f-3e15-437f-88d4-12888cd4201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7CC7F8-A1B7-400A-9263-A1CD88479A99}"/>
</file>

<file path=customXml/itemProps3.xml><?xml version="1.0" encoding="utf-8"?>
<ds:datastoreItem xmlns:ds="http://schemas.openxmlformats.org/officeDocument/2006/customXml" ds:itemID="{51824CD8-D541-40E6-BCC1-36231C763C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Application>Microsoft Office PowerPoint</Application>
  <PresentationFormat>Widescreen</PresentationFormat>
  <Slides>10</Slides>
  <Notes>10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Presentation Outline</vt:lpstr>
      <vt:lpstr>The Mental Health Promotion (MHP) Framework </vt:lpstr>
      <vt:lpstr>Framework Development </vt:lpstr>
      <vt:lpstr>Framework development </vt:lpstr>
      <vt:lpstr>Framework development </vt:lpstr>
      <vt:lpstr>Framework development </vt:lpstr>
      <vt:lpstr>Framework development </vt:lpstr>
      <vt:lpstr>Next steps…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Joanne Brewster</dc:creator>
  <cp:keywords/>
  <dc:description/>
  <cp:revision>1</cp:revision>
  <dcterms:created xsi:type="dcterms:W3CDTF">2024-03-27T18:07:38Z</dcterms:created>
  <dcterms:modified xsi:type="dcterms:W3CDTF">2024-06-06T12:26:00Z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0x01010041BF10BA0D5F604D83B382395BE530E4</vt:lpwstr>
  </property>
  <property fmtid="{D5CDD505-2E9C-101B-9397-08002B2CF9AE}" pid="3" name="MediaServiceImageTags">
    <vt:lpwstr/>
  </property>
  <property fmtid="{D5CDD505-2E9C-101B-9397-08002B2CF9AE}" pid="4" name="_dlc_DocIdItemGuid">
    <vt:lpwstr>eb95d860-8388-46d5-a611-a5be018e5fa7</vt:lpwstr>
  </property>
</Properties>
</file>